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98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308" r:id="rId36"/>
    <p:sldId id="296" r:id="rId37"/>
    <p:sldId id="289" r:id="rId38"/>
    <p:sldId id="297" r:id="rId39"/>
    <p:sldId id="290" r:id="rId40"/>
    <p:sldId id="294" r:id="rId41"/>
    <p:sldId id="291" r:id="rId42"/>
    <p:sldId id="295" r:id="rId43"/>
    <p:sldId id="292" r:id="rId44"/>
    <p:sldId id="293" r:id="rId45"/>
    <p:sldId id="299" r:id="rId46"/>
    <p:sldId id="300" r:id="rId47"/>
    <p:sldId id="301" r:id="rId48"/>
    <p:sldId id="306" r:id="rId49"/>
    <p:sldId id="302" r:id="rId50"/>
    <p:sldId id="303" r:id="rId51"/>
    <p:sldId id="304" r:id="rId52"/>
    <p:sldId id="305" r:id="rId53"/>
    <p:sldId id="307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4660"/>
  </p:normalViewPr>
  <p:slideViewPr>
    <p:cSldViewPr>
      <p:cViewPr>
        <p:scale>
          <a:sx n="96" d="100"/>
          <a:sy n="96" d="100"/>
        </p:scale>
        <p:origin x="-109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5D0C69-DD10-4C7D-8146-D71697932E7A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5A8AFE11-5E71-426E-8794-087283683FE2}">
      <dgm:prSet phldrT="[Text]" custT="1"/>
      <dgm:spPr/>
      <dgm:t>
        <a:bodyPr/>
        <a:lstStyle/>
        <a:p>
          <a:r>
            <a:rPr lang="en-IN" sz="4000" dirty="0" err="1" smtClean="0"/>
            <a:t>Vata</a:t>
          </a:r>
          <a:endParaRPr lang="en-IN" sz="4000" dirty="0"/>
        </a:p>
      </dgm:t>
    </dgm:pt>
    <dgm:pt modelId="{F472825A-5713-4036-8959-79487F92FAC4}" type="parTrans" cxnId="{92397FAC-4086-4F05-A52C-0A5D50E5DFAF}">
      <dgm:prSet/>
      <dgm:spPr/>
      <dgm:t>
        <a:bodyPr/>
        <a:lstStyle/>
        <a:p>
          <a:endParaRPr lang="en-IN"/>
        </a:p>
      </dgm:t>
    </dgm:pt>
    <dgm:pt modelId="{230A8AB7-2C17-4F51-A7C3-645BB1F6821D}" type="sibTrans" cxnId="{92397FAC-4086-4F05-A52C-0A5D50E5DFAF}">
      <dgm:prSet/>
      <dgm:spPr/>
      <dgm:t>
        <a:bodyPr/>
        <a:lstStyle/>
        <a:p>
          <a:endParaRPr lang="en-IN"/>
        </a:p>
      </dgm:t>
    </dgm:pt>
    <dgm:pt modelId="{19E97E94-FAEA-41B9-AB88-A6CC6B1485A5}">
      <dgm:prSet phldrT="[Text]"/>
      <dgm:spPr/>
      <dgm:t>
        <a:bodyPr/>
        <a:lstStyle/>
        <a:p>
          <a:r>
            <a:rPr lang="en-IN" dirty="0" err="1" smtClean="0"/>
            <a:t>Stabdha</a:t>
          </a:r>
          <a:r>
            <a:rPr lang="en-IN" dirty="0" smtClean="0"/>
            <a:t> </a:t>
          </a:r>
          <a:r>
            <a:rPr lang="en-IN" dirty="0" err="1" smtClean="0"/>
            <a:t>poorna</a:t>
          </a:r>
          <a:r>
            <a:rPr lang="en-IN" dirty="0" smtClean="0"/>
            <a:t> </a:t>
          </a:r>
          <a:r>
            <a:rPr lang="en-IN" dirty="0" err="1" smtClean="0"/>
            <a:t>koshtatha</a:t>
          </a:r>
          <a:endParaRPr lang="en-IN" dirty="0"/>
        </a:p>
      </dgm:t>
    </dgm:pt>
    <dgm:pt modelId="{96E48B7A-EACC-4E64-B405-DEE7519819F1}" type="parTrans" cxnId="{F49EA690-F0F1-4C59-9E54-F10E774CA3F1}">
      <dgm:prSet/>
      <dgm:spPr/>
      <dgm:t>
        <a:bodyPr/>
        <a:lstStyle/>
        <a:p>
          <a:endParaRPr lang="en-IN"/>
        </a:p>
      </dgm:t>
    </dgm:pt>
    <dgm:pt modelId="{C3D9C345-F74A-4FBA-AA45-CAC8BAE13EEB}" type="sibTrans" cxnId="{F49EA690-F0F1-4C59-9E54-F10E774CA3F1}">
      <dgm:prSet/>
      <dgm:spPr/>
      <dgm:t>
        <a:bodyPr/>
        <a:lstStyle/>
        <a:p>
          <a:endParaRPr lang="en-IN"/>
        </a:p>
      </dgm:t>
    </dgm:pt>
    <dgm:pt modelId="{23F195A2-A1DD-4BE8-801E-83D6C97DCEA2}">
      <dgm:prSet phldrT="[Text]" custT="1"/>
      <dgm:spPr/>
      <dgm:t>
        <a:bodyPr/>
        <a:lstStyle/>
        <a:p>
          <a:r>
            <a:rPr lang="en-IN" sz="4000" dirty="0" smtClean="0"/>
            <a:t>Pitta</a:t>
          </a:r>
          <a:endParaRPr lang="en-IN" sz="4000" dirty="0"/>
        </a:p>
      </dgm:t>
    </dgm:pt>
    <dgm:pt modelId="{4169BEBB-A89E-497D-ABAF-D7B187323915}" type="parTrans" cxnId="{BC85D91D-F300-4BC3-BB7F-1C6AA3557BA3}">
      <dgm:prSet/>
      <dgm:spPr/>
      <dgm:t>
        <a:bodyPr/>
        <a:lstStyle/>
        <a:p>
          <a:endParaRPr lang="en-IN"/>
        </a:p>
      </dgm:t>
    </dgm:pt>
    <dgm:pt modelId="{B374F178-12C5-41A7-B0C5-9B671B17658D}" type="sibTrans" cxnId="{BC85D91D-F300-4BC3-BB7F-1C6AA3557BA3}">
      <dgm:prSet/>
      <dgm:spPr/>
      <dgm:t>
        <a:bodyPr/>
        <a:lstStyle/>
        <a:p>
          <a:endParaRPr lang="en-IN"/>
        </a:p>
      </dgm:t>
    </dgm:pt>
    <dgm:pt modelId="{8D6755B9-9DCA-4EDB-9149-744770121374}">
      <dgm:prSet phldrT="[Text]"/>
      <dgm:spPr/>
      <dgm:t>
        <a:bodyPr/>
        <a:lstStyle/>
        <a:p>
          <a:r>
            <a:rPr lang="en-IN" dirty="0" err="1" smtClean="0"/>
            <a:t>Pitavabhasatha</a:t>
          </a:r>
          <a:endParaRPr lang="en-IN" dirty="0"/>
        </a:p>
      </dgm:t>
    </dgm:pt>
    <dgm:pt modelId="{A5A9F417-F3FA-4C80-AF2E-600CBB4A73F8}" type="parTrans" cxnId="{B4849D78-5729-4101-B7CA-1B3570E79290}">
      <dgm:prSet/>
      <dgm:spPr/>
      <dgm:t>
        <a:bodyPr/>
        <a:lstStyle/>
        <a:p>
          <a:endParaRPr lang="en-IN"/>
        </a:p>
      </dgm:t>
    </dgm:pt>
    <dgm:pt modelId="{39F943E5-02AE-450C-83B3-2F17DA362FF2}" type="sibTrans" cxnId="{B4849D78-5729-4101-B7CA-1B3570E79290}">
      <dgm:prSet/>
      <dgm:spPr/>
      <dgm:t>
        <a:bodyPr/>
        <a:lstStyle/>
        <a:p>
          <a:endParaRPr lang="en-IN"/>
        </a:p>
      </dgm:t>
    </dgm:pt>
    <dgm:pt modelId="{A4D32759-E1D1-4B70-AC1E-DC069109CAFA}">
      <dgm:prSet phldrT="[Text]"/>
      <dgm:spPr/>
      <dgm:t>
        <a:bodyPr/>
        <a:lstStyle/>
        <a:p>
          <a:r>
            <a:rPr lang="en-IN" dirty="0" err="1" smtClean="0"/>
            <a:t>mandoshmata</a:t>
          </a:r>
          <a:endParaRPr lang="en-IN" dirty="0"/>
        </a:p>
      </dgm:t>
    </dgm:pt>
    <dgm:pt modelId="{44E84BFC-16CA-4867-861B-C39C940B9D71}" type="parTrans" cxnId="{2056A8EA-69E3-439E-9A87-438987B2ED8A}">
      <dgm:prSet/>
      <dgm:spPr/>
      <dgm:t>
        <a:bodyPr/>
        <a:lstStyle/>
        <a:p>
          <a:endParaRPr lang="en-IN"/>
        </a:p>
      </dgm:t>
    </dgm:pt>
    <dgm:pt modelId="{80AE82F8-65C0-4171-B7AD-922D622B4FB7}" type="sibTrans" cxnId="{2056A8EA-69E3-439E-9A87-438987B2ED8A}">
      <dgm:prSet/>
      <dgm:spPr/>
      <dgm:t>
        <a:bodyPr/>
        <a:lstStyle/>
        <a:p>
          <a:endParaRPr lang="en-IN"/>
        </a:p>
      </dgm:t>
    </dgm:pt>
    <dgm:pt modelId="{CC0130BF-0393-488A-B35D-80F532D20F29}">
      <dgm:prSet phldrT="[Text]" custT="1"/>
      <dgm:spPr/>
      <dgm:t>
        <a:bodyPr/>
        <a:lstStyle/>
        <a:p>
          <a:r>
            <a:rPr lang="en-IN" sz="4000" dirty="0" err="1" smtClean="0"/>
            <a:t>Kapha</a:t>
          </a:r>
          <a:endParaRPr lang="en-IN" sz="4000" dirty="0"/>
        </a:p>
      </dgm:t>
    </dgm:pt>
    <dgm:pt modelId="{69624A10-57C8-4DA8-8A02-7E6ADB38CF91}" type="parTrans" cxnId="{D72CD11D-F2F3-4929-80B9-37968D7C843E}">
      <dgm:prSet/>
      <dgm:spPr/>
      <dgm:t>
        <a:bodyPr/>
        <a:lstStyle/>
        <a:p>
          <a:endParaRPr lang="en-IN"/>
        </a:p>
      </dgm:t>
    </dgm:pt>
    <dgm:pt modelId="{8E064A14-E3D0-4339-8F0F-0A2EFC35DFA5}" type="sibTrans" cxnId="{D72CD11D-F2F3-4929-80B9-37968D7C843E}">
      <dgm:prSet/>
      <dgm:spPr/>
      <dgm:t>
        <a:bodyPr/>
        <a:lstStyle/>
        <a:p>
          <a:endParaRPr lang="en-IN"/>
        </a:p>
      </dgm:t>
    </dgm:pt>
    <dgm:pt modelId="{BB963B58-B2BF-4E14-A982-B8FC3B72A05A}">
      <dgm:prSet phldrT="[Text]"/>
      <dgm:spPr/>
      <dgm:t>
        <a:bodyPr/>
        <a:lstStyle/>
        <a:p>
          <a:r>
            <a:rPr lang="en-IN" dirty="0" err="1" smtClean="0"/>
            <a:t>Angagouravam</a:t>
          </a:r>
          <a:endParaRPr lang="en-IN" dirty="0"/>
        </a:p>
      </dgm:t>
    </dgm:pt>
    <dgm:pt modelId="{2F598C48-8FFC-4EB6-BB6E-09CDDCB75E00}" type="parTrans" cxnId="{E6F1A708-D1DA-4BD9-B4D0-2E9875D483D7}">
      <dgm:prSet/>
      <dgm:spPr/>
      <dgm:t>
        <a:bodyPr/>
        <a:lstStyle/>
        <a:p>
          <a:endParaRPr lang="en-IN"/>
        </a:p>
      </dgm:t>
    </dgm:pt>
    <dgm:pt modelId="{3917F95A-4FCA-4A4B-8B2F-6009EAC81C1F}" type="sibTrans" cxnId="{E6F1A708-D1DA-4BD9-B4D0-2E9875D483D7}">
      <dgm:prSet/>
      <dgm:spPr/>
      <dgm:t>
        <a:bodyPr/>
        <a:lstStyle/>
        <a:p>
          <a:endParaRPr lang="en-IN"/>
        </a:p>
      </dgm:t>
    </dgm:pt>
    <dgm:pt modelId="{27E9A9DB-5D31-43E6-8225-28756F6ACA2A}">
      <dgm:prSet phldrT="[Text]"/>
      <dgm:spPr/>
      <dgm:t>
        <a:bodyPr/>
        <a:lstStyle/>
        <a:p>
          <a:r>
            <a:rPr lang="en-IN" dirty="0" err="1" smtClean="0"/>
            <a:t>alasyam</a:t>
          </a:r>
          <a:endParaRPr lang="en-IN" dirty="0"/>
        </a:p>
      </dgm:t>
    </dgm:pt>
    <dgm:pt modelId="{848A751D-64EE-472C-86B1-27F2480C33F1}" type="parTrans" cxnId="{D4F14C17-8031-47CF-BFC9-D45635E87091}">
      <dgm:prSet/>
      <dgm:spPr/>
      <dgm:t>
        <a:bodyPr/>
        <a:lstStyle/>
        <a:p>
          <a:endParaRPr lang="en-IN"/>
        </a:p>
      </dgm:t>
    </dgm:pt>
    <dgm:pt modelId="{244CD649-CAAE-4619-942F-639A27244224}" type="sibTrans" cxnId="{D4F14C17-8031-47CF-BFC9-D45635E87091}">
      <dgm:prSet/>
      <dgm:spPr/>
      <dgm:t>
        <a:bodyPr/>
        <a:lstStyle/>
        <a:p>
          <a:endParaRPr lang="en-IN"/>
        </a:p>
      </dgm:t>
    </dgm:pt>
    <dgm:pt modelId="{0C8D89FA-42F1-472E-8BBB-A060EF312D9E}" type="pres">
      <dgm:prSet presAssocID="{DC5D0C69-DD10-4C7D-8146-D71697932E7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99D1A53F-FF9F-495E-BC36-0C08D30F16A7}" type="pres">
      <dgm:prSet presAssocID="{5A8AFE11-5E71-426E-8794-087283683FE2}" presName="circle1" presStyleLbl="node1" presStyleIdx="0" presStyleCnt="3" custLinFactNeighborY="351"/>
      <dgm:spPr/>
    </dgm:pt>
    <dgm:pt modelId="{0D0AB859-0D67-484A-910E-3A715A874039}" type="pres">
      <dgm:prSet presAssocID="{5A8AFE11-5E71-426E-8794-087283683FE2}" presName="space" presStyleCnt="0"/>
      <dgm:spPr/>
    </dgm:pt>
    <dgm:pt modelId="{7F617C03-5FB0-4BC1-952A-07741C0BEE37}" type="pres">
      <dgm:prSet presAssocID="{5A8AFE11-5E71-426E-8794-087283683FE2}" presName="rect1" presStyleLbl="alignAcc1" presStyleIdx="0" presStyleCnt="3" custScaleY="99299"/>
      <dgm:spPr/>
      <dgm:t>
        <a:bodyPr/>
        <a:lstStyle/>
        <a:p>
          <a:endParaRPr lang="en-IN"/>
        </a:p>
      </dgm:t>
    </dgm:pt>
    <dgm:pt modelId="{9DCEF364-AD9C-43D3-ADEA-76F8D5C3C906}" type="pres">
      <dgm:prSet presAssocID="{23F195A2-A1DD-4BE8-801E-83D6C97DCEA2}" presName="vertSpace2" presStyleLbl="node1" presStyleIdx="0" presStyleCnt="3"/>
      <dgm:spPr/>
    </dgm:pt>
    <dgm:pt modelId="{472DC406-8315-4555-A561-484683BEF4AE}" type="pres">
      <dgm:prSet presAssocID="{23F195A2-A1DD-4BE8-801E-83D6C97DCEA2}" presName="circle2" presStyleLbl="node1" presStyleIdx="1" presStyleCnt="3"/>
      <dgm:spPr/>
    </dgm:pt>
    <dgm:pt modelId="{C019DA15-C0BA-4883-A390-328E91CC7FE0}" type="pres">
      <dgm:prSet presAssocID="{23F195A2-A1DD-4BE8-801E-83D6C97DCEA2}" presName="rect2" presStyleLbl="alignAcc1" presStyleIdx="1" presStyleCnt="3" custLinFactNeighborX="578" custLinFactNeighborY="-182"/>
      <dgm:spPr/>
      <dgm:t>
        <a:bodyPr/>
        <a:lstStyle/>
        <a:p>
          <a:endParaRPr lang="en-IN"/>
        </a:p>
      </dgm:t>
    </dgm:pt>
    <dgm:pt modelId="{1BA8459C-C6BF-49F1-B47C-FE455B57B276}" type="pres">
      <dgm:prSet presAssocID="{CC0130BF-0393-488A-B35D-80F532D20F29}" presName="vertSpace3" presStyleLbl="node1" presStyleIdx="1" presStyleCnt="3"/>
      <dgm:spPr/>
    </dgm:pt>
    <dgm:pt modelId="{5F066AB1-2599-484C-B904-89759C5B1D51}" type="pres">
      <dgm:prSet presAssocID="{CC0130BF-0393-488A-B35D-80F532D20F29}" presName="circle3" presStyleLbl="node1" presStyleIdx="2" presStyleCnt="3"/>
      <dgm:spPr/>
    </dgm:pt>
    <dgm:pt modelId="{0C5B93E1-7057-418C-9B0B-3ADC00507D3A}" type="pres">
      <dgm:prSet presAssocID="{CC0130BF-0393-488A-B35D-80F532D20F29}" presName="rect3" presStyleLbl="alignAcc1" presStyleIdx="2" presStyleCnt="3"/>
      <dgm:spPr/>
      <dgm:t>
        <a:bodyPr/>
        <a:lstStyle/>
        <a:p>
          <a:endParaRPr lang="en-IN"/>
        </a:p>
      </dgm:t>
    </dgm:pt>
    <dgm:pt modelId="{7CD64B3F-920D-42A6-9556-CD75EFA45475}" type="pres">
      <dgm:prSet presAssocID="{5A8AFE11-5E71-426E-8794-087283683FE2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C8267D7-D8A4-4688-8D86-EF331CBA767F}" type="pres">
      <dgm:prSet presAssocID="{5A8AFE11-5E71-426E-8794-087283683FE2}" presName="rect1ChTx" presStyleLbl="alignAcc1" presStyleIdx="2" presStyleCnt="3" custScaleX="10915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91F9E59-FB5D-45C3-B338-6D350A13458E}" type="pres">
      <dgm:prSet presAssocID="{23F195A2-A1DD-4BE8-801E-83D6C97DCEA2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81F6476-6957-4DAA-AAC1-32F49DD1B6BC}" type="pres">
      <dgm:prSet presAssocID="{23F195A2-A1DD-4BE8-801E-83D6C97DCEA2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74D7FED-6146-44A3-AAE7-FC6A250E6EFC}" type="pres">
      <dgm:prSet presAssocID="{CC0130BF-0393-488A-B35D-80F532D20F29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3D8F620-D9C2-48E5-8EC8-D2938D073EDE}" type="pres">
      <dgm:prSet presAssocID="{CC0130BF-0393-488A-B35D-80F532D20F29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8D754065-8DF1-45E4-89DB-8FB99B04DEB5}" type="presOf" srcId="{19E97E94-FAEA-41B9-AB88-A6CC6B1485A5}" destId="{9C8267D7-D8A4-4688-8D86-EF331CBA767F}" srcOrd="0" destOrd="0" presId="urn:microsoft.com/office/officeart/2005/8/layout/target3"/>
    <dgm:cxn modelId="{D72CD11D-F2F3-4929-80B9-37968D7C843E}" srcId="{DC5D0C69-DD10-4C7D-8146-D71697932E7A}" destId="{CC0130BF-0393-488A-B35D-80F532D20F29}" srcOrd="2" destOrd="0" parTransId="{69624A10-57C8-4DA8-8A02-7E6ADB38CF91}" sibTransId="{8E064A14-E3D0-4339-8F0F-0A2EFC35DFA5}"/>
    <dgm:cxn modelId="{E6F1A708-D1DA-4BD9-B4D0-2E9875D483D7}" srcId="{CC0130BF-0393-488A-B35D-80F532D20F29}" destId="{BB963B58-B2BF-4E14-A982-B8FC3B72A05A}" srcOrd="0" destOrd="0" parTransId="{2F598C48-8FFC-4EB6-BB6E-09CDDCB75E00}" sibTransId="{3917F95A-4FCA-4A4B-8B2F-6009EAC81C1F}"/>
    <dgm:cxn modelId="{15B6F512-65F0-4BFF-8331-E5B24101C3A2}" type="presOf" srcId="{8D6755B9-9DCA-4EDB-9149-744770121374}" destId="{181F6476-6957-4DAA-AAC1-32F49DD1B6BC}" srcOrd="0" destOrd="0" presId="urn:microsoft.com/office/officeart/2005/8/layout/target3"/>
    <dgm:cxn modelId="{A94A7D3E-956A-488C-92B5-3042E4A427D2}" type="presOf" srcId="{DC5D0C69-DD10-4C7D-8146-D71697932E7A}" destId="{0C8D89FA-42F1-472E-8BBB-A060EF312D9E}" srcOrd="0" destOrd="0" presId="urn:microsoft.com/office/officeart/2005/8/layout/target3"/>
    <dgm:cxn modelId="{92397FAC-4086-4F05-A52C-0A5D50E5DFAF}" srcId="{DC5D0C69-DD10-4C7D-8146-D71697932E7A}" destId="{5A8AFE11-5E71-426E-8794-087283683FE2}" srcOrd="0" destOrd="0" parTransId="{F472825A-5713-4036-8959-79487F92FAC4}" sibTransId="{230A8AB7-2C17-4F51-A7C3-645BB1F6821D}"/>
    <dgm:cxn modelId="{B4849D78-5729-4101-B7CA-1B3570E79290}" srcId="{23F195A2-A1DD-4BE8-801E-83D6C97DCEA2}" destId="{8D6755B9-9DCA-4EDB-9149-744770121374}" srcOrd="0" destOrd="0" parTransId="{A5A9F417-F3FA-4C80-AF2E-600CBB4A73F8}" sibTransId="{39F943E5-02AE-450C-83B3-2F17DA362FF2}"/>
    <dgm:cxn modelId="{A0A30CC0-98B9-44A0-8990-2F1CDF7E6F14}" type="presOf" srcId="{5A8AFE11-5E71-426E-8794-087283683FE2}" destId="{7CD64B3F-920D-42A6-9556-CD75EFA45475}" srcOrd="1" destOrd="0" presId="urn:microsoft.com/office/officeart/2005/8/layout/target3"/>
    <dgm:cxn modelId="{B8BD9223-A757-46AE-B6A9-A8A99AA26A37}" type="presOf" srcId="{5A8AFE11-5E71-426E-8794-087283683FE2}" destId="{7F617C03-5FB0-4BC1-952A-07741C0BEE37}" srcOrd="0" destOrd="0" presId="urn:microsoft.com/office/officeart/2005/8/layout/target3"/>
    <dgm:cxn modelId="{25005B6C-5307-4B1C-AF21-2B284DD6AEEE}" type="presOf" srcId="{CC0130BF-0393-488A-B35D-80F532D20F29}" destId="{0C5B93E1-7057-418C-9B0B-3ADC00507D3A}" srcOrd="0" destOrd="0" presId="urn:microsoft.com/office/officeart/2005/8/layout/target3"/>
    <dgm:cxn modelId="{2C1A2F15-519F-4745-A6B1-A5317A6C5D17}" type="presOf" srcId="{27E9A9DB-5D31-43E6-8225-28756F6ACA2A}" destId="{B3D8F620-D9C2-48E5-8EC8-D2938D073EDE}" srcOrd="0" destOrd="1" presId="urn:microsoft.com/office/officeart/2005/8/layout/target3"/>
    <dgm:cxn modelId="{D42B3819-AD48-44A9-8A4E-8DE47EAE69FB}" type="presOf" srcId="{A4D32759-E1D1-4B70-AC1E-DC069109CAFA}" destId="{181F6476-6957-4DAA-AAC1-32F49DD1B6BC}" srcOrd="0" destOrd="1" presId="urn:microsoft.com/office/officeart/2005/8/layout/target3"/>
    <dgm:cxn modelId="{F0BF4DDA-54E4-4B5E-88B0-37CB8373F7E1}" type="presOf" srcId="{CC0130BF-0393-488A-B35D-80F532D20F29}" destId="{674D7FED-6146-44A3-AAE7-FC6A250E6EFC}" srcOrd="1" destOrd="0" presId="urn:microsoft.com/office/officeart/2005/8/layout/target3"/>
    <dgm:cxn modelId="{2056A8EA-69E3-439E-9A87-438987B2ED8A}" srcId="{23F195A2-A1DD-4BE8-801E-83D6C97DCEA2}" destId="{A4D32759-E1D1-4B70-AC1E-DC069109CAFA}" srcOrd="1" destOrd="0" parTransId="{44E84BFC-16CA-4867-861B-C39C940B9D71}" sibTransId="{80AE82F8-65C0-4171-B7AD-922D622B4FB7}"/>
    <dgm:cxn modelId="{DC4D1496-42AC-4663-8AEB-ED59697E2F8C}" type="presOf" srcId="{BB963B58-B2BF-4E14-A982-B8FC3B72A05A}" destId="{B3D8F620-D9C2-48E5-8EC8-D2938D073EDE}" srcOrd="0" destOrd="0" presId="urn:microsoft.com/office/officeart/2005/8/layout/target3"/>
    <dgm:cxn modelId="{B0266725-6B93-45D4-AB7D-D794BD924AFE}" type="presOf" srcId="{23F195A2-A1DD-4BE8-801E-83D6C97DCEA2}" destId="{C019DA15-C0BA-4883-A390-328E91CC7FE0}" srcOrd="0" destOrd="0" presId="urn:microsoft.com/office/officeart/2005/8/layout/target3"/>
    <dgm:cxn modelId="{F49EA690-F0F1-4C59-9E54-F10E774CA3F1}" srcId="{5A8AFE11-5E71-426E-8794-087283683FE2}" destId="{19E97E94-FAEA-41B9-AB88-A6CC6B1485A5}" srcOrd="0" destOrd="0" parTransId="{96E48B7A-EACC-4E64-B405-DEE7519819F1}" sibTransId="{C3D9C345-F74A-4FBA-AA45-CAC8BAE13EEB}"/>
    <dgm:cxn modelId="{D4F14C17-8031-47CF-BFC9-D45635E87091}" srcId="{CC0130BF-0393-488A-B35D-80F532D20F29}" destId="{27E9A9DB-5D31-43E6-8225-28756F6ACA2A}" srcOrd="1" destOrd="0" parTransId="{848A751D-64EE-472C-86B1-27F2480C33F1}" sibTransId="{244CD649-CAAE-4619-942F-639A27244224}"/>
    <dgm:cxn modelId="{BC85D91D-F300-4BC3-BB7F-1C6AA3557BA3}" srcId="{DC5D0C69-DD10-4C7D-8146-D71697932E7A}" destId="{23F195A2-A1DD-4BE8-801E-83D6C97DCEA2}" srcOrd="1" destOrd="0" parTransId="{4169BEBB-A89E-497D-ABAF-D7B187323915}" sibTransId="{B374F178-12C5-41A7-B0C5-9B671B17658D}"/>
    <dgm:cxn modelId="{185EC479-223F-4F76-86F0-9738C970E7B6}" type="presOf" srcId="{23F195A2-A1DD-4BE8-801E-83D6C97DCEA2}" destId="{F91F9E59-FB5D-45C3-B338-6D350A13458E}" srcOrd="1" destOrd="0" presId="urn:microsoft.com/office/officeart/2005/8/layout/target3"/>
    <dgm:cxn modelId="{96191E65-3C0B-45C0-B806-3C898F66595D}" type="presParOf" srcId="{0C8D89FA-42F1-472E-8BBB-A060EF312D9E}" destId="{99D1A53F-FF9F-495E-BC36-0C08D30F16A7}" srcOrd="0" destOrd="0" presId="urn:microsoft.com/office/officeart/2005/8/layout/target3"/>
    <dgm:cxn modelId="{080379DF-9135-4F29-85CE-AE5D123985E0}" type="presParOf" srcId="{0C8D89FA-42F1-472E-8BBB-A060EF312D9E}" destId="{0D0AB859-0D67-484A-910E-3A715A874039}" srcOrd="1" destOrd="0" presId="urn:microsoft.com/office/officeart/2005/8/layout/target3"/>
    <dgm:cxn modelId="{334DA113-655A-488D-8648-40DDD46839F1}" type="presParOf" srcId="{0C8D89FA-42F1-472E-8BBB-A060EF312D9E}" destId="{7F617C03-5FB0-4BC1-952A-07741C0BEE37}" srcOrd="2" destOrd="0" presId="urn:microsoft.com/office/officeart/2005/8/layout/target3"/>
    <dgm:cxn modelId="{1E0487F8-CE91-4BC2-B154-99D9EC900270}" type="presParOf" srcId="{0C8D89FA-42F1-472E-8BBB-A060EF312D9E}" destId="{9DCEF364-AD9C-43D3-ADEA-76F8D5C3C906}" srcOrd="3" destOrd="0" presId="urn:microsoft.com/office/officeart/2005/8/layout/target3"/>
    <dgm:cxn modelId="{FA131A0A-76E4-4C6F-AC20-232D325896B2}" type="presParOf" srcId="{0C8D89FA-42F1-472E-8BBB-A060EF312D9E}" destId="{472DC406-8315-4555-A561-484683BEF4AE}" srcOrd="4" destOrd="0" presId="urn:microsoft.com/office/officeart/2005/8/layout/target3"/>
    <dgm:cxn modelId="{511DC00A-6881-4583-959E-41F15DF98EFD}" type="presParOf" srcId="{0C8D89FA-42F1-472E-8BBB-A060EF312D9E}" destId="{C019DA15-C0BA-4883-A390-328E91CC7FE0}" srcOrd="5" destOrd="0" presId="urn:microsoft.com/office/officeart/2005/8/layout/target3"/>
    <dgm:cxn modelId="{42BC8660-AC2C-44E3-B42B-7E97B2947165}" type="presParOf" srcId="{0C8D89FA-42F1-472E-8BBB-A060EF312D9E}" destId="{1BA8459C-C6BF-49F1-B47C-FE455B57B276}" srcOrd="6" destOrd="0" presId="urn:microsoft.com/office/officeart/2005/8/layout/target3"/>
    <dgm:cxn modelId="{89E32A9C-0734-4096-B32F-3C149623A9B2}" type="presParOf" srcId="{0C8D89FA-42F1-472E-8BBB-A060EF312D9E}" destId="{5F066AB1-2599-484C-B904-89759C5B1D51}" srcOrd="7" destOrd="0" presId="urn:microsoft.com/office/officeart/2005/8/layout/target3"/>
    <dgm:cxn modelId="{B24E8CE4-C1A8-4513-81A6-B3D42D38A312}" type="presParOf" srcId="{0C8D89FA-42F1-472E-8BBB-A060EF312D9E}" destId="{0C5B93E1-7057-418C-9B0B-3ADC00507D3A}" srcOrd="8" destOrd="0" presId="urn:microsoft.com/office/officeart/2005/8/layout/target3"/>
    <dgm:cxn modelId="{11E571C7-10C1-4FAC-9825-7F48156F3F50}" type="presParOf" srcId="{0C8D89FA-42F1-472E-8BBB-A060EF312D9E}" destId="{7CD64B3F-920D-42A6-9556-CD75EFA45475}" srcOrd="9" destOrd="0" presId="urn:microsoft.com/office/officeart/2005/8/layout/target3"/>
    <dgm:cxn modelId="{B0F31F0F-0DA8-4B47-A505-F55E1A34E99F}" type="presParOf" srcId="{0C8D89FA-42F1-472E-8BBB-A060EF312D9E}" destId="{9C8267D7-D8A4-4688-8D86-EF331CBA767F}" srcOrd="10" destOrd="0" presId="urn:microsoft.com/office/officeart/2005/8/layout/target3"/>
    <dgm:cxn modelId="{3E964427-BD16-4837-8344-BAC7DBB87975}" type="presParOf" srcId="{0C8D89FA-42F1-472E-8BBB-A060EF312D9E}" destId="{F91F9E59-FB5D-45C3-B338-6D350A13458E}" srcOrd="11" destOrd="0" presId="urn:microsoft.com/office/officeart/2005/8/layout/target3"/>
    <dgm:cxn modelId="{DB6EF79D-60B9-4E67-8712-359ABDBCBB1C}" type="presParOf" srcId="{0C8D89FA-42F1-472E-8BBB-A060EF312D9E}" destId="{181F6476-6957-4DAA-AAC1-32F49DD1B6BC}" srcOrd="12" destOrd="0" presId="urn:microsoft.com/office/officeart/2005/8/layout/target3"/>
    <dgm:cxn modelId="{8F0F2703-AB82-48AD-9CB3-9B300A2A2346}" type="presParOf" srcId="{0C8D89FA-42F1-472E-8BBB-A060EF312D9E}" destId="{674D7FED-6146-44A3-AAE7-FC6A250E6EFC}" srcOrd="13" destOrd="0" presId="urn:microsoft.com/office/officeart/2005/8/layout/target3"/>
    <dgm:cxn modelId="{AE45C89D-FDA2-402B-BF0E-661AA710D1B3}" type="presParOf" srcId="{0C8D89FA-42F1-472E-8BBB-A060EF312D9E}" destId="{B3D8F620-D9C2-48E5-8EC8-D2938D073EDE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16B44A-3A3C-4DBF-8546-D1BDB9EEC31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C6F5017F-7F3A-4197-B1BE-B629CA791156}">
      <dgm:prSet phldrT="[Text]"/>
      <dgm:spPr/>
      <dgm:t>
        <a:bodyPr/>
        <a:lstStyle/>
        <a:p>
          <a:r>
            <a:rPr lang="en-IN" dirty="0" err="1" smtClean="0"/>
            <a:t>Vata</a:t>
          </a:r>
          <a:endParaRPr lang="en-IN" dirty="0"/>
        </a:p>
      </dgm:t>
    </dgm:pt>
    <dgm:pt modelId="{1C811240-6D42-496A-A663-85A4EF51C0B7}" type="parTrans" cxnId="{534FA638-4861-477E-BBA2-921F081951C7}">
      <dgm:prSet/>
      <dgm:spPr/>
      <dgm:t>
        <a:bodyPr/>
        <a:lstStyle/>
        <a:p>
          <a:endParaRPr lang="en-IN"/>
        </a:p>
      </dgm:t>
    </dgm:pt>
    <dgm:pt modelId="{A4EA2F88-A80A-49D2-B6EA-19FF7EC64E1F}" type="sibTrans" cxnId="{534FA638-4861-477E-BBA2-921F081951C7}">
      <dgm:prSet/>
      <dgm:spPr/>
      <dgm:t>
        <a:bodyPr/>
        <a:lstStyle/>
        <a:p>
          <a:endParaRPr lang="en-IN"/>
        </a:p>
      </dgm:t>
    </dgm:pt>
    <dgm:pt modelId="{01E29080-48D3-4F6F-9102-2675806CBD73}">
      <dgm:prSet phldrT="[Text]"/>
      <dgm:spPr/>
      <dgm:t>
        <a:bodyPr/>
        <a:lstStyle/>
        <a:p>
          <a:r>
            <a:rPr lang="en-IN" dirty="0" err="1" smtClean="0"/>
            <a:t>Kosta</a:t>
          </a:r>
          <a:r>
            <a:rPr lang="en-IN" dirty="0" smtClean="0"/>
            <a:t> </a:t>
          </a:r>
          <a:r>
            <a:rPr lang="en-IN" dirty="0" err="1" smtClean="0"/>
            <a:t>toda</a:t>
          </a:r>
          <a:endParaRPr lang="en-IN" dirty="0"/>
        </a:p>
      </dgm:t>
    </dgm:pt>
    <dgm:pt modelId="{740712F6-657E-4038-AC37-C0466FFF452C}" type="parTrans" cxnId="{50912447-7CB4-43D3-94E4-51F54F317334}">
      <dgm:prSet/>
      <dgm:spPr/>
      <dgm:t>
        <a:bodyPr/>
        <a:lstStyle/>
        <a:p>
          <a:endParaRPr lang="en-IN"/>
        </a:p>
      </dgm:t>
    </dgm:pt>
    <dgm:pt modelId="{A4A0746E-6770-4F69-BA99-B57CCF1B195E}" type="sibTrans" cxnId="{50912447-7CB4-43D3-94E4-51F54F317334}">
      <dgm:prSet/>
      <dgm:spPr/>
      <dgm:t>
        <a:bodyPr/>
        <a:lstStyle/>
        <a:p>
          <a:endParaRPr lang="en-IN"/>
        </a:p>
      </dgm:t>
    </dgm:pt>
    <dgm:pt modelId="{22E33F7B-707B-4DF2-849C-E8403EB32AC1}">
      <dgm:prSet phldrT="[Text]"/>
      <dgm:spPr/>
      <dgm:t>
        <a:bodyPr/>
        <a:lstStyle/>
        <a:p>
          <a:r>
            <a:rPr lang="en-IN" dirty="0" err="1" smtClean="0"/>
            <a:t>Kosta</a:t>
          </a:r>
          <a:r>
            <a:rPr lang="en-IN" dirty="0" smtClean="0"/>
            <a:t> </a:t>
          </a:r>
          <a:r>
            <a:rPr lang="en-IN" dirty="0" err="1" smtClean="0"/>
            <a:t>vata</a:t>
          </a:r>
          <a:r>
            <a:rPr lang="en-IN" dirty="0" smtClean="0"/>
            <a:t> </a:t>
          </a:r>
          <a:r>
            <a:rPr lang="en-IN" dirty="0" err="1" smtClean="0"/>
            <a:t>sancharana</a:t>
          </a:r>
          <a:endParaRPr lang="en-IN" dirty="0"/>
        </a:p>
      </dgm:t>
    </dgm:pt>
    <dgm:pt modelId="{F293F5E2-2476-46F1-9710-42830F541B11}" type="parTrans" cxnId="{6CE7A6BA-18EA-423F-8405-4975A22780B4}">
      <dgm:prSet/>
      <dgm:spPr/>
      <dgm:t>
        <a:bodyPr/>
        <a:lstStyle/>
        <a:p>
          <a:endParaRPr lang="en-IN"/>
        </a:p>
      </dgm:t>
    </dgm:pt>
    <dgm:pt modelId="{B56C118F-02B2-4414-9ABB-88C78E2FDBCE}" type="sibTrans" cxnId="{6CE7A6BA-18EA-423F-8405-4975A22780B4}">
      <dgm:prSet/>
      <dgm:spPr/>
      <dgm:t>
        <a:bodyPr/>
        <a:lstStyle/>
        <a:p>
          <a:endParaRPr lang="en-IN"/>
        </a:p>
      </dgm:t>
    </dgm:pt>
    <dgm:pt modelId="{BB490FE2-17F8-4FAD-BBF6-BB6E92430C19}">
      <dgm:prSet phldrT="[Text]"/>
      <dgm:spPr/>
      <dgm:t>
        <a:bodyPr/>
        <a:lstStyle/>
        <a:p>
          <a:r>
            <a:rPr lang="en-IN" dirty="0" smtClean="0"/>
            <a:t>Pitta</a:t>
          </a:r>
          <a:endParaRPr lang="en-IN" dirty="0"/>
        </a:p>
      </dgm:t>
    </dgm:pt>
    <dgm:pt modelId="{A7812DBA-F542-4BE8-9041-DC7DF3955DCC}" type="parTrans" cxnId="{DEB076C2-AE84-4F03-9EAD-31E958511FBE}">
      <dgm:prSet/>
      <dgm:spPr/>
      <dgm:t>
        <a:bodyPr/>
        <a:lstStyle/>
        <a:p>
          <a:endParaRPr lang="en-IN"/>
        </a:p>
      </dgm:t>
    </dgm:pt>
    <dgm:pt modelId="{30BB4631-F1AF-4DAE-976A-C1C24D5827DF}" type="sibTrans" cxnId="{DEB076C2-AE84-4F03-9EAD-31E958511FBE}">
      <dgm:prSet/>
      <dgm:spPr/>
      <dgm:t>
        <a:bodyPr/>
        <a:lstStyle/>
        <a:p>
          <a:endParaRPr lang="en-IN"/>
        </a:p>
      </dgm:t>
    </dgm:pt>
    <dgm:pt modelId="{4485C6F1-EAB5-4CA6-8CC6-AE6CFA255DF4}">
      <dgm:prSet phldrT="[Text]"/>
      <dgm:spPr/>
      <dgm:t>
        <a:bodyPr/>
        <a:lstStyle/>
        <a:p>
          <a:r>
            <a:rPr lang="en-IN" dirty="0" err="1" smtClean="0"/>
            <a:t>Amlodgara</a:t>
          </a:r>
          <a:endParaRPr lang="en-IN" dirty="0"/>
        </a:p>
      </dgm:t>
    </dgm:pt>
    <dgm:pt modelId="{AB5125B3-4982-424C-B818-7DD8D2B10E6F}" type="parTrans" cxnId="{E8358693-95DD-40C9-B4B7-8B7B5635BD9A}">
      <dgm:prSet/>
      <dgm:spPr/>
      <dgm:t>
        <a:bodyPr/>
        <a:lstStyle/>
        <a:p>
          <a:endParaRPr lang="en-IN"/>
        </a:p>
      </dgm:t>
    </dgm:pt>
    <dgm:pt modelId="{F3D5F5F8-8CAE-43A5-8526-8E915B5BBF8D}" type="sibTrans" cxnId="{E8358693-95DD-40C9-B4B7-8B7B5635BD9A}">
      <dgm:prSet/>
      <dgm:spPr/>
      <dgm:t>
        <a:bodyPr/>
        <a:lstStyle/>
        <a:p>
          <a:endParaRPr lang="en-IN"/>
        </a:p>
      </dgm:t>
    </dgm:pt>
    <dgm:pt modelId="{DF2F8DD3-999D-492E-8502-2807D83995A2}">
      <dgm:prSet phldrT="[Text]"/>
      <dgm:spPr/>
      <dgm:t>
        <a:bodyPr/>
        <a:lstStyle/>
        <a:p>
          <a:r>
            <a:rPr lang="en-IN" dirty="0" err="1" smtClean="0"/>
            <a:t>Pipasa</a:t>
          </a:r>
          <a:endParaRPr lang="en-IN" dirty="0"/>
        </a:p>
      </dgm:t>
    </dgm:pt>
    <dgm:pt modelId="{D3BCD40C-D0D6-4FFA-8D30-824AE82208A4}" type="parTrans" cxnId="{DF51560E-EE74-4C9A-B8AB-7DB2295ECE2C}">
      <dgm:prSet/>
      <dgm:spPr/>
      <dgm:t>
        <a:bodyPr/>
        <a:lstStyle/>
        <a:p>
          <a:endParaRPr lang="en-IN"/>
        </a:p>
      </dgm:t>
    </dgm:pt>
    <dgm:pt modelId="{3E114FC0-2F9E-497B-AAA8-C71003EB48D8}" type="sibTrans" cxnId="{DF51560E-EE74-4C9A-B8AB-7DB2295ECE2C}">
      <dgm:prSet/>
      <dgm:spPr/>
      <dgm:t>
        <a:bodyPr/>
        <a:lstStyle/>
        <a:p>
          <a:endParaRPr lang="en-IN"/>
        </a:p>
      </dgm:t>
    </dgm:pt>
    <dgm:pt modelId="{C87C8A9C-7024-4FCF-AD7B-61677E3A2690}">
      <dgm:prSet phldrT="[Text]"/>
      <dgm:spPr/>
      <dgm:t>
        <a:bodyPr/>
        <a:lstStyle/>
        <a:p>
          <a:r>
            <a:rPr lang="en-IN" dirty="0" err="1" smtClean="0"/>
            <a:t>Kapha</a:t>
          </a:r>
          <a:endParaRPr lang="en-IN" dirty="0"/>
        </a:p>
      </dgm:t>
    </dgm:pt>
    <dgm:pt modelId="{64266BF9-9E8D-41FB-901F-B7BB8924E4AD}" type="parTrans" cxnId="{5A816D9E-2282-461D-BB06-973B4EC63BEF}">
      <dgm:prSet/>
      <dgm:spPr/>
      <dgm:t>
        <a:bodyPr/>
        <a:lstStyle/>
        <a:p>
          <a:endParaRPr lang="en-IN"/>
        </a:p>
      </dgm:t>
    </dgm:pt>
    <dgm:pt modelId="{2E99FFD2-CEC2-47B8-8733-17CDB099EDA3}" type="sibTrans" cxnId="{5A816D9E-2282-461D-BB06-973B4EC63BEF}">
      <dgm:prSet/>
      <dgm:spPr/>
      <dgm:t>
        <a:bodyPr/>
        <a:lstStyle/>
        <a:p>
          <a:endParaRPr lang="en-IN"/>
        </a:p>
      </dgm:t>
    </dgm:pt>
    <dgm:pt modelId="{84EE32C0-5C19-431B-AE47-98FF132EC4C6}">
      <dgm:prSet phldrT="[Text]"/>
      <dgm:spPr/>
      <dgm:t>
        <a:bodyPr/>
        <a:lstStyle/>
        <a:p>
          <a:r>
            <a:rPr lang="en-IN" dirty="0" err="1" smtClean="0"/>
            <a:t>Annadwesha</a:t>
          </a:r>
          <a:endParaRPr lang="en-IN" dirty="0"/>
        </a:p>
      </dgm:t>
    </dgm:pt>
    <dgm:pt modelId="{B63380BF-322C-48F3-8435-9CA0988707C9}" type="parTrans" cxnId="{F3F3E304-2FF7-473E-92A2-C437F49A1D40}">
      <dgm:prSet/>
      <dgm:spPr/>
      <dgm:t>
        <a:bodyPr/>
        <a:lstStyle/>
        <a:p>
          <a:endParaRPr lang="en-IN"/>
        </a:p>
      </dgm:t>
    </dgm:pt>
    <dgm:pt modelId="{BDE74433-C375-4CC5-A271-15B28EC17FF6}" type="sibTrans" cxnId="{F3F3E304-2FF7-473E-92A2-C437F49A1D40}">
      <dgm:prSet/>
      <dgm:spPr/>
      <dgm:t>
        <a:bodyPr/>
        <a:lstStyle/>
        <a:p>
          <a:endParaRPr lang="en-IN"/>
        </a:p>
      </dgm:t>
    </dgm:pt>
    <dgm:pt modelId="{19F062D3-E8C1-490C-9CED-D93C33745E95}">
      <dgm:prSet phldrT="[Text]"/>
      <dgm:spPr/>
      <dgm:t>
        <a:bodyPr/>
        <a:lstStyle/>
        <a:p>
          <a:r>
            <a:rPr lang="en-IN" dirty="0" err="1" smtClean="0"/>
            <a:t>Hrillasa</a:t>
          </a:r>
          <a:endParaRPr lang="en-IN" dirty="0"/>
        </a:p>
      </dgm:t>
    </dgm:pt>
    <dgm:pt modelId="{3440FFAA-907B-44B4-83D5-CF26BE35D7F5}" type="parTrans" cxnId="{4E89916C-192E-4534-8128-AB43030725ED}">
      <dgm:prSet/>
      <dgm:spPr/>
      <dgm:t>
        <a:bodyPr/>
        <a:lstStyle/>
        <a:p>
          <a:endParaRPr lang="en-IN"/>
        </a:p>
      </dgm:t>
    </dgm:pt>
    <dgm:pt modelId="{76915738-FE69-4DDF-8942-552113AA7850}" type="sibTrans" cxnId="{4E89916C-192E-4534-8128-AB43030725ED}">
      <dgm:prSet/>
      <dgm:spPr/>
      <dgm:t>
        <a:bodyPr/>
        <a:lstStyle/>
        <a:p>
          <a:endParaRPr lang="en-IN"/>
        </a:p>
      </dgm:t>
    </dgm:pt>
    <dgm:pt modelId="{471EEB69-9A86-48A4-A16F-9B859E96F84D}">
      <dgm:prSet phldrT="[Text]"/>
      <dgm:spPr/>
      <dgm:t>
        <a:bodyPr/>
        <a:lstStyle/>
        <a:p>
          <a:r>
            <a:rPr lang="en-IN" dirty="0" err="1" smtClean="0"/>
            <a:t>Paridaha</a:t>
          </a:r>
          <a:endParaRPr lang="en-IN" dirty="0"/>
        </a:p>
      </dgm:t>
    </dgm:pt>
    <dgm:pt modelId="{C50F4E51-8BFD-41C1-8170-A465F7EA8062}" type="parTrans" cxnId="{E0757B2A-B6F5-4B89-B845-5254EB41E04C}">
      <dgm:prSet/>
      <dgm:spPr/>
      <dgm:t>
        <a:bodyPr/>
        <a:lstStyle/>
        <a:p>
          <a:endParaRPr lang="en-IN"/>
        </a:p>
      </dgm:t>
    </dgm:pt>
    <dgm:pt modelId="{AD013941-A045-432E-A808-D36E8347B857}" type="sibTrans" cxnId="{E0757B2A-B6F5-4B89-B845-5254EB41E04C}">
      <dgm:prSet/>
      <dgm:spPr/>
      <dgm:t>
        <a:bodyPr/>
        <a:lstStyle/>
        <a:p>
          <a:endParaRPr lang="en-IN"/>
        </a:p>
      </dgm:t>
    </dgm:pt>
    <dgm:pt modelId="{7E428ED8-6D6A-46D2-9A23-5BF3B170714B}" type="pres">
      <dgm:prSet presAssocID="{2E16B44A-3A3C-4DBF-8546-D1BDB9EEC31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B0B26DAC-2895-49C5-9FD7-2F45778C2CC7}" type="pres">
      <dgm:prSet presAssocID="{C6F5017F-7F3A-4197-B1BE-B629CA791156}" presName="composite" presStyleCnt="0"/>
      <dgm:spPr/>
    </dgm:pt>
    <dgm:pt modelId="{05264DE1-44BA-4649-98B1-C9B2F7FB8D1E}" type="pres">
      <dgm:prSet presAssocID="{C6F5017F-7F3A-4197-B1BE-B629CA791156}" presName="parTx" presStyleLbl="alignNode1" presStyleIdx="0" presStyleCnt="3" custScaleY="1370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082B2AB-F350-42F2-9C76-27DDD690F0A3}" type="pres">
      <dgm:prSet presAssocID="{C6F5017F-7F3A-4197-B1BE-B629CA79115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F13720D-587A-4571-8E71-CC60CE5134E5}" type="pres">
      <dgm:prSet presAssocID="{A4EA2F88-A80A-49D2-B6EA-19FF7EC64E1F}" presName="space" presStyleCnt="0"/>
      <dgm:spPr/>
    </dgm:pt>
    <dgm:pt modelId="{6616EAE6-5652-479B-AA69-84CCE9E210B4}" type="pres">
      <dgm:prSet presAssocID="{BB490FE2-17F8-4FAD-BBF6-BB6E92430C19}" presName="composite" presStyleCnt="0"/>
      <dgm:spPr/>
    </dgm:pt>
    <dgm:pt modelId="{BC89ED00-15ED-4169-8334-318036626C32}" type="pres">
      <dgm:prSet presAssocID="{BB490FE2-17F8-4FAD-BBF6-BB6E92430C19}" presName="parTx" presStyleLbl="alignNode1" presStyleIdx="1" presStyleCnt="3" custScaleY="1370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6457800-D5EE-44E8-9322-911F1AF8854F}" type="pres">
      <dgm:prSet presAssocID="{BB490FE2-17F8-4FAD-BBF6-BB6E92430C19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8E3EB8C-984D-4D3C-AFDD-EEB9E21D9115}" type="pres">
      <dgm:prSet presAssocID="{30BB4631-F1AF-4DAE-976A-C1C24D5827DF}" presName="space" presStyleCnt="0"/>
      <dgm:spPr/>
    </dgm:pt>
    <dgm:pt modelId="{779516E4-EF60-4FB1-A921-EDD515496DFA}" type="pres">
      <dgm:prSet presAssocID="{C87C8A9C-7024-4FCF-AD7B-61677E3A2690}" presName="composite" presStyleCnt="0"/>
      <dgm:spPr/>
    </dgm:pt>
    <dgm:pt modelId="{C57524B2-1E75-405F-9F97-39604762EF99}" type="pres">
      <dgm:prSet presAssocID="{C87C8A9C-7024-4FCF-AD7B-61677E3A2690}" presName="parTx" presStyleLbl="alignNode1" presStyleIdx="2" presStyleCnt="3" custScaleY="1132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1A61D08-99A5-405F-9F3E-AEB156D16011}" type="pres">
      <dgm:prSet presAssocID="{C87C8A9C-7024-4FCF-AD7B-61677E3A269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6CE7A6BA-18EA-423F-8405-4975A22780B4}" srcId="{C6F5017F-7F3A-4197-B1BE-B629CA791156}" destId="{22E33F7B-707B-4DF2-849C-E8403EB32AC1}" srcOrd="1" destOrd="0" parTransId="{F293F5E2-2476-46F1-9710-42830F541B11}" sibTransId="{B56C118F-02B2-4414-9ABB-88C78E2FDBCE}"/>
    <dgm:cxn modelId="{4E89916C-192E-4534-8128-AB43030725ED}" srcId="{C87C8A9C-7024-4FCF-AD7B-61677E3A2690}" destId="{19F062D3-E8C1-490C-9CED-D93C33745E95}" srcOrd="1" destOrd="0" parTransId="{3440FFAA-907B-44B4-83D5-CF26BE35D7F5}" sibTransId="{76915738-FE69-4DDF-8942-552113AA7850}"/>
    <dgm:cxn modelId="{DEB076C2-AE84-4F03-9EAD-31E958511FBE}" srcId="{2E16B44A-3A3C-4DBF-8546-D1BDB9EEC316}" destId="{BB490FE2-17F8-4FAD-BBF6-BB6E92430C19}" srcOrd="1" destOrd="0" parTransId="{A7812DBA-F542-4BE8-9041-DC7DF3955DCC}" sibTransId="{30BB4631-F1AF-4DAE-976A-C1C24D5827DF}"/>
    <dgm:cxn modelId="{7C8F3CF3-02A8-4493-905A-07B66BCCF490}" type="presOf" srcId="{2E16B44A-3A3C-4DBF-8546-D1BDB9EEC316}" destId="{7E428ED8-6D6A-46D2-9A23-5BF3B170714B}" srcOrd="0" destOrd="0" presId="urn:microsoft.com/office/officeart/2005/8/layout/hList1"/>
    <dgm:cxn modelId="{328108D6-BB18-458C-AC37-345D0494688F}" type="presOf" srcId="{DF2F8DD3-999D-492E-8502-2807D83995A2}" destId="{96457800-D5EE-44E8-9322-911F1AF8854F}" srcOrd="0" destOrd="1" presId="urn:microsoft.com/office/officeart/2005/8/layout/hList1"/>
    <dgm:cxn modelId="{DF51560E-EE74-4C9A-B8AB-7DB2295ECE2C}" srcId="{BB490FE2-17F8-4FAD-BBF6-BB6E92430C19}" destId="{DF2F8DD3-999D-492E-8502-2807D83995A2}" srcOrd="1" destOrd="0" parTransId="{D3BCD40C-D0D6-4FFA-8D30-824AE82208A4}" sibTransId="{3E114FC0-2F9E-497B-AAA8-C71003EB48D8}"/>
    <dgm:cxn modelId="{1A2ABA54-7FC4-4D9F-B4F4-05A4A69545A6}" type="presOf" srcId="{84EE32C0-5C19-431B-AE47-98FF132EC4C6}" destId="{B1A61D08-99A5-405F-9F3E-AEB156D16011}" srcOrd="0" destOrd="0" presId="urn:microsoft.com/office/officeart/2005/8/layout/hList1"/>
    <dgm:cxn modelId="{412A6332-0FDB-4634-AFC0-5CEB3B4CFE61}" type="presOf" srcId="{19F062D3-E8C1-490C-9CED-D93C33745E95}" destId="{B1A61D08-99A5-405F-9F3E-AEB156D16011}" srcOrd="0" destOrd="1" presId="urn:microsoft.com/office/officeart/2005/8/layout/hList1"/>
    <dgm:cxn modelId="{B1616A0B-3537-42D5-8052-6AF2302A0BDE}" type="presOf" srcId="{4485C6F1-EAB5-4CA6-8CC6-AE6CFA255DF4}" destId="{96457800-D5EE-44E8-9322-911F1AF8854F}" srcOrd="0" destOrd="0" presId="urn:microsoft.com/office/officeart/2005/8/layout/hList1"/>
    <dgm:cxn modelId="{37655259-1E98-498F-98DA-60A178EA458F}" type="presOf" srcId="{C87C8A9C-7024-4FCF-AD7B-61677E3A2690}" destId="{C57524B2-1E75-405F-9F97-39604762EF99}" srcOrd="0" destOrd="0" presId="urn:microsoft.com/office/officeart/2005/8/layout/hList1"/>
    <dgm:cxn modelId="{E0757B2A-B6F5-4B89-B845-5254EB41E04C}" srcId="{BB490FE2-17F8-4FAD-BBF6-BB6E92430C19}" destId="{471EEB69-9A86-48A4-A16F-9B859E96F84D}" srcOrd="2" destOrd="0" parTransId="{C50F4E51-8BFD-41C1-8170-A465F7EA8062}" sibTransId="{AD013941-A045-432E-A808-D36E8347B857}"/>
    <dgm:cxn modelId="{534FA638-4861-477E-BBA2-921F081951C7}" srcId="{2E16B44A-3A3C-4DBF-8546-D1BDB9EEC316}" destId="{C6F5017F-7F3A-4197-B1BE-B629CA791156}" srcOrd="0" destOrd="0" parTransId="{1C811240-6D42-496A-A663-85A4EF51C0B7}" sibTransId="{A4EA2F88-A80A-49D2-B6EA-19FF7EC64E1F}"/>
    <dgm:cxn modelId="{E201BA30-A213-48D4-A716-AD214363DE59}" type="presOf" srcId="{22E33F7B-707B-4DF2-849C-E8403EB32AC1}" destId="{3082B2AB-F350-42F2-9C76-27DDD690F0A3}" srcOrd="0" destOrd="1" presId="urn:microsoft.com/office/officeart/2005/8/layout/hList1"/>
    <dgm:cxn modelId="{5D9EA29E-6379-4732-9565-F7519D7922E6}" type="presOf" srcId="{471EEB69-9A86-48A4-A16F-9B859E96F84D}" destId="{96457800-D5EE-44E8-9322-911F1AF8854F}" srcOrd="0" destOrd="2" presId="urn:microsoft.com/office/officeart/2005/8/layout/hList1"/>
    <dgm:cxn modelId="{50912447-7CB4-43D3-94E4-51F54F317334}" srcId="{C6F5017F-7F3A-4197-B1BE-B629CA791156}" destId="{01E29080-48D3-4F6F-9102-2675806CBD73}" srcOrd="0" destOrd="0" parTransId="{740712F6-657E-4038-AC37-C0466FFF452C}" sibTransId="{A4A0746E-6770-4F69-BA99-B57CCF1B195E}"/>
    <dgm:cxn modelId="{14D5439E-D07E-4A05-9668-37B81A0D1754}" type="presOf" srcId="{C6F5017F-7F3A-4197-B1BE-B629CA791156}" destId="{05264DE1-44BA-4649-98B1-C9B2F7FB8D1E}" srcOrd="0" destOrd="0" presId="urn:microsoft.com/office/officeart/2005/8/layout/hList1"/>
    <dgm:cxn modelId="{3B478667-B2AB-44D2-A250-F6AE77ECA228}" type="presOf" srcId="{01E29080-48D3-4F6F-9102-2675806CBD73}" destId="{3082B2AB-F350-42F2-9C76-27DDD690F0A3}" srcOrd="0" destOrd="0" presId="urn:microsoft.com/office/officeart/2005/8/layout/hList1"/>
    <dgm:cxn modelId="{5A816D9E-2282-461D-BB06-973B4EC63BEF}" srcId="{2E16B44A-3A3C-4DBF-8546-D1BDB9EEC316}" destId="{C87C8A9C-7024-4FCF-AD7B-61677E3A2690}" srcOrd="2" destOrd="0" parTransId="{64266BF9-9E8D-41FB-901F-B7BB8924E4AD}" sibTransId="{2E99FFD2-CEC2-47B8-8733-17CDB099EDA3}"/>
    <dgm:cxn modelId="{F3F3E304-2FF7-473E-92A2-C437F49A1D40}" srcId="{C87C8A9C-7024-4FCF-AD7B-61677E3A2690}" destId="{84EE32C0-5C19-431B-AE47-98FF132EC4C6}" srcOrd="0" destOrd="0" parTransId="{B63380BF-322C-48F3-8435-9CA0988707C9}" sibTransId="{BDE74433-C375-4CC5-A271-15B28EC17FF6}"/>
    <dgm:cxn modelId="{3B76213F-0B57-4C71-AA3B-CD543ABDBC2C}" type="presOf" srcId="{BB490FE2-17F8-4FAD-BBF6-BB6E92430C19}" destId="{BC89ED00-15ED-4169-8334-318036626C32}" srcOrd="0" destOrd="0" presId="urn:microsoft.com/office/officeart/2005/8/layout/hList1"/>
    <dgm:cxn modelId="{E8358693-95DD-40C9-B4B7-8B7B5635BD9A}" srcId="{BB490FE2-17F8-4FAD-BBF6-BB6E92430C19}" destId="{4485C6F1-EAB5-4CA6-8CC6-AE6CFA255DF4}" srcOrd="0" destOrd="0" parTransId="{AB5125B3-4982-424C-B818-7DD8D2B10E6F}" sibTransId="{F3D5F5F8-8CAE-43A5-8526-8E915B5BBF8D}"/>
    <dgm:cxn modelId="{F1245FAE-6839-434D-B7B8-318357D1DC1E}" type="presParOf" srcId="{7E428ED8-6D6A-46D2-9A23-5BF3B170714B}" destId="{B0B26DAC-2895-49C5-9FD7-2F45778C2CC7}" srcOrd="0" destOrd="0" presId="urn:microsoft.com/office/officeart/2005/8/layout/hList1"/>
    <dgm:cxn modelId="{CA28E973-5C18-4D08-AD2F-2D0AEB4739AE}" type="presParOf" srcId="{B0B26DAC-2895-49C5-9FD7-2F45778C2CC7}" destId="{05264DE1-44BA-4649-98B1-C9B2F7FB8D1E}" srcOrd="0" destOrd="0" presId="urn:microsoft.com/office/officeart/2005/8/layout/hList1"/>
    <dgm:cxn modelId="{5C7C1FBF-0B61-4BE4-A45D-4813DBB54DD2}" type="presParOf" srcId="{B0B26DAC-2895-49C5-9FD7-2F45778C2CC7}" destId="{3082B2AB-F350-42F2-9C76-27DDD690F0A3}" srcOrd="1" destOrd="0" presId="urn:microsoft.com/office/officeart/2005/8/layout/hList1"/>
    <dgm:cxn modelId="{B2807DED-C8C9-41A8-9330-1F971B6E3D0D}" type="presParOf" srcId="{7E428ED8-6D6A-46D2-9A23-5BF3B170714B}" destId="{CF13720D-587A-4571-8E71-CC60CE5134E5}" srcOrd="1" destOrd="0" presId="urn:microsoft.com/office/officeart/2005/8/layout/hList1"/>
    <dgm:cxn modelId="{8262AD19-3611-4A5B-9100-F9F35C409D37}" type="presParOf" srcId="{7E428ED8-6D6A-46D2-9A23-5BF3B170714B}" destId="{6616EAE6-5652-479B-AA69-84CCE9E210B4}" srcOrd="2" destOrd="0" presId="urn:microsoft.com/office/officeart/2005/8/layout/hList1"/>
    <dgm:cxn modelId="{BF2BB86C-E88A-44A9-8D18-129B73BC2AFD}" type="presParOf" srcId="{6616EAE6-5652-479B-AA69-84CCE9E210B4}" destId="{BC89ED00-15ED-4169-8334-318036626C32}" srcOrd="0" destOrd="0" presId="urn:microsoft.com/office/officeart/2005/8/layout/hList1"/>
    <dgm:cxn modelId="{B067345B-EE48-4C55-8A11-79EF091FA34D}" type="presParOf" srcId="{6616EAE6-5652-479B-AA69-84CCE9E210B4}" destId="{96457800-D5EE-44E8-9322-911F1AF8854F}" srcOrd="1" destOrd="0" presId="urn:microsoft.com/office/officeart/2005/8/layout/hList1"/>
    <dgm:cxn modelId="{0EB98B39-BF11-445C-A536-451F31684D87}" type="presParOf" srcId="{7E428ED8-6D6A-46D2-9A23-5BF3B170714B}" destId="{E8E3EB8C-984D-4D3C-AFDD-EEB9E21D9115}" srcOrd="3" destOrd="0" presId="urn:microsoft.com/office/officeart/2005/8/layout/hList1"/>
    <dgm:cxn modelId="{76C51DB1-8E68-4BD6-9B34-062F355B10A1}" type="presParOf" srcId="{7E428ED8-6D6A-46D2-9A23-5BF3B170714B}" destId="{779516E4-EF60-4FB1-A921-EDD515496DFA}" srcOrd="4" destOrd="0" presId="urn:microsoft.com/office/officeart/2005/8/layout/hList1"/>
    <dgm:cxn modelId="{5A3DEB3F-4609-4E63-8F76-E15372DA1C8F}" type="presParOf" srcId="{779516E4-EF60-4FB1-A921-EDD515496DFA}" destId="{C57524B2-1E75-405F-9F97-39604762EF99}" srcOrd="0" destOrd="0" presId="urn:microsoft.com/office/officeart/2005/8/layout/hList1"/>
    <dgm:cxn modelId="{8D6F6610-B58B-4EF9-9F8B-7FB9434E0C88}" type="presParOf" srcId="{779516E4-EF60-4FB1-A921-EDD515496DFA}" destId="{B1A61D08-99A5-405F-9F3E-AEB156D1601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4C0777-FDB8-4CB4-9B2D-A58ABD8C446E}" type="doc">
      <dgm:prSet loTypeId="urn:microsoft.com/office/officeart/2005/8/layout/target3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6D659C0-66BF-413E-9CD4-2B1055A85896}">
      <dgm:prSet phldrT="[Text]"/>
      <dgm:spPr/>
      <dgm:t>
        <a:bodyPr/>
        <a:lstStyle/>
        <a:p>
          <a:r>
            <a:rPr lang="en-IN" dirty="0" smtClean="0"/>
            <a:t>VATA</a:t>
          </a:r>
          <a:endParaRPr lang="en-IN" dirty="0"/>
        </a:p>
      </dgm:t>
    </dgm:pt>
    <dgm:pt modelId="{608D99AE-84AF-48A5-8C11-4A0B07B496C6}" type="parTrans" cxnId="{0B9D0EB5-C004-41A4-91C8-111B88EAB0E1}">
      <dgm:prSet/>
      <dgm:spPr/>
      <dgm:t>
        <a:bodyPr/>
        <a:lstStyle/>
        <a:p>
          <a:endParaRPr lang="en-IN"/>
        </a:p>
      </dgm:t>
    </dgm:pt>
    <dgm:pt modelId="{3F9BD5C4-20C6-4B0B-B786-B3D78C366004}" type="sibTrans" cxnId="{0B9D0EB5-C004-41A4-91C8-111B88EAB0E1}">
      <dgm:prSet/>
      <dgm:spPr/>
      <dgm:t>
        <a:bodyPr/>
        <a:lstStyle/>
        <a:p>
          <a:endParaRPr lang="en-IN"/>
        </a:p>
      </dgm:t>
    </dgm:pt>
    <dgm:pt modelId="{5DE4494B-A1ED-4AE2-A124-58ED28970CC3}">
      <dgm:prSet phldrT="[Text]"/>
      <dgm:spPr/>
      <dgm:t>
        <a:bodyPr/>
        <a:lstStyle/>
        <a:p>
          <a:r>
            <a:rPr lang="en-IN" dirty="0" smtClean="0"/>
            <a:t>KAPHA	</a:t>
          </a:r>
          <a:endParaRPr lang="en-IN" dirty="0"/>
        </a:p>
      </dgm:t>
    </dgm:pt>
    <dgm:pt modelId="{C43008DB-FD14-48E2-AE4D-ADF94060B114}" type="parTrans" cxnId="{C2C98443-856A-44EF-84FA-28869174906D}">
      <dgm:prSet/>
      <dgm:spPr/>
      <dgm:t>
        <a:bodyPr/>
        <a:lstStyle/>
        <a:p>
          <a:endParaRPr lang="en-IN"/>
        </a:p>
      </dgm:t>
    </dgm:pt>
    <dgm:pt modelId="{AB9E95AF-6288-4067-81CD-64668A4A0011}" type="sibTrans" cxnId="{C2C98443-856A-44EF-84FA-28869174906D}">
      <dgm:prSet/>
      <dgm:spPr/>
      <dgm:t>
        <a:bodyPr/>
        <a:lstStyle/>
        <a:p>
          <a:endParaRPr lang="en-IN"/>
        </a:p>
      </dgm:t>
    </dgm:pt>
    <dgm:pt modelId="{F6BFE2B0-7B2F-483E-9E55-5AFDC6189241}">
      <dgm:prSet phldrT="[Text]" custT="1"/>
      <dgm:spPr/>
      <dgm:t>
        <a:bodyPr/>
        <a:lstStyle/>
        <a:p>
          <a:r>
            <a:rPr lang="en-IN" sz="2000" dirty="0" err="1" smtClean="0"/>
            <a:t>Atopam</a:t>
          </a:r>
          <a:endParaRPr lang="en-IN" sz="2000" dirty="0"/>
        </a:p>
      </dgm:t>
    </dgm:pt>
    <dgm:pt modelId="{559B9BC7-F085-4AD0-A3FB-3CFBB782B2D9}" type="parTrans" cxnId="{2C971757-FB35-43FB-B716-C1CFAEA10A70}">
      <dgm:prSet/>
      <dgm:spPr/>
      <dgm:t>
        <a:bodyPr/>
        <a:lstStyle/>
        <a:p>
          <a:endParaRPr lang="en-IN"/>
        </a:p>
      </dgm:t>
    </dgm:pt>
    <dgm:pt modelId="{6FC26A67-B797-4912-A7F7-200663AF46FA}" type="sibTrans" cxnId="{2C971757-FB35-43FB-B716-C1CFAEA10A70}">
      <dgm:prSet/>
      <dgm:spPr/>
      <dgm:t>
        <a:bodyPr/>
        <a:lstStyle/>
        <a:p>
          <a:endParaRPr lang="en-IN"/>
        </a:p>
      </dgm:t>
    </dgm:pt>
    <dgm:pt modelId="{CD9130CB-A772-490C-9A8E-53EE11D0CF26}">
      <dgm:prSet phldrT="[Text]"/>
      <dgm:spPr/>
      <dgm:t>
        <a:bodyPr/>
        <a:lstStyle/>
        <a:p>
          <a:r>
            <a:rPr lang="en-IN" dirty="0" smtClean="0"/>
            <a:t>PITTA</a:t>
          </a:r>
          <a:endParaRPr lang="en-IN" dirty="0"/>
        </a:p>
      </dgm:t>
    </dgm:pt>
    <dgm:pt modelId="{41370D16-E541-4669-A532-191923A8BC65}" type="parTrans" cxnId="{E209AE77-1290-4FC0-9D68-ED79B40A2C2E}">
      <dgm:prSet/>
      <dgm:spPr/>
      <dgm:t>
        <a:bodyPr/>
        <a:lstStyle/>
        <a:p>
          <a:endParaRPr lang="en-IN"/>
        </a:p>
      </dgm:t>
    </dgm:pt>
    <dgm:pt modelId="{32BDB83D-AC82-4E9D-8CCD-214690E8B250}" type="sibTrans" cxnId="{E209AE77-1290-4FC0-9D68-ED79B40A2C2E}">
      <dgm:prSet/>
      <dgm:spPr/>
      <dgm:t>
        <a:bodyPr/>
        <a:lstStyle/>
        <a:p>
          <a:endParaRPr lang="en-IN"/>
        </a:p>
      </dgm:t>
    </dgm:pt>
    <dgm:pt modelId="{2DC65E32-2FFE-47EE-8774-FA91E23B8914}">
      <dgm:prSet phldrT="[Text]" custT="1"/>
      <dgm:spPr/>
      <dgm:t>
        <a:bodyPr/>
        <a:lstStyle/>
        <a:p>
          <a:r>
            <a:rPr lang="en-IN" sz="2000" dirty="0" err="1" smtClean="0"/>
            <a:t>Chosha</a:t>
          </a:r>
          <a:endParaRPr lang="en-IN" sz="2000" dirty="0"/>
        </a:p>
      </dgm:t>
    </dgm:pt>
    <dgm:pt modelId="{398AC948-2403-4009-AF3E-1BBAF3950154}" type="parTrans" cxnId="{5EBCA9E6-A4B7-4825-9A09-973B896ED718}">
      <dgm:prSet/>
      <dgm:spPr/>
      <dgm:t>
        <a:bodyPr/>
        <a:lstStyle/>
        <a:p>
          <a:endParaRPr lang="en-IN"/>
        </a:p>
      </dgm:t>
    </dgm:pt>
    <dgm:pt modelId="{D33AF3E6-1785-40D8-B3AE-DFFF326ED33C}" type="sibTrans" cxnId="{5EBCA9E6-A4B7-4825-9A09-973B896ED718}">
      <dgm:prSet/>
      <dgm:spPr/>
      <dgm:t>
        <a:bodyPr/>
        <a:lstStyle/>
        <a:p>
          <a:endParaRPr lang="en-IN"/>
        </a:p>
      </dgm:t>
    </dgm:pt>
    <dgm:pt modelId="{300095D6-7B61-4C33-B2D7-B02289C2906E}">
      <dgm:prSet phldrT="[Text]" custT="1"/>
      <dgm:spPr/>
      <dgm:t>
        <a:bodyPr/>
        <a:lstStyle/>
        <a:p>
          <a:r>
            <a:rPr lang="en-IN" sz="2000" dirty="0" err="1" smtClean="0"/>
            <a:t>Paridaha</a:t>
          </a:r>
          <a:r>
            <a:rPr lang="en-IN" sz="2000" dirty="0" smtClean="0"/>
            <a:t> </a:t>
          </a:r>
          <a:endParaRPr lang="en-IN" sz="2000" dirty="0"/>
        </a:p>
      </dgm:t>
    </dgm:pt>
    <dgm:pt modelId="{F30299FA-5853-4F9D-B513-1F7E313E2C9D}" type="parTrans" cxnId="{23F7418E-FCA4-4A64-ACD7-088FECA39C9D}">
      <dgm:prSet/>
      <dgm:spPr/>
      <dgm:t>
        <a:bodyPr/>
        <a:lstStyle/>
        <a:p>
          <a:endParaRPr lang="en-IN"/>
        </a:p>
      </dgm:t>
    </dgm:pt>
    <dgm:pt modelId="{A95FDA4F-A2B1-4E6F-9EF3-033E16B4E49E}" type="sibTrans" cxnId="{23F7418E-FCA4-4A64-ACD7-088FECA39C9D}">
      <dgm:prSet/>
      <dgm:spPr/>
      <dgm:t>
        <a:bodyPr/>
        <a:lstStyle/>
        <a:p>
          <a:endParaRPr lang="en-IN"/>
        </a:p>
      </dgm:t>
    </dgm:pt>
    <dgm:pt modelId="{4E4BD56F-FDF5-46E1-AB52-EF7157E4DFA5}">
      <dgm:prSet phldrT="[Text]" custT="1"/>
      <dgm:spPr/>
      <dgm:t>
        <a:bodyPr/>
        <a:lstStyle/>
        <a:p>
          <a:r>
            <a:rPr lang="en-IN" sz="2000" dirty="0" err="1" smtClean="0"/>
            <a:t>Dhoomayana</a:t>
          </a:r>
          <a:endParaRPr lang="en-IN" sz="2000" dirty="0"/>
        </a:p>
      </dgm:t>
    </dgm:pt>
    <dgm:pt modelId="{8B8E08A2-C83C-4962-9EE6-963EBE34AA04}" type="parTrans" cxnId="{2F689C3A-8B3D-4B8A-A7B0-DC220A251802}">
      <dgm:prSet/>
      <dgm:spPr/>
      <dgm:t>
        <a:bodyPr/>
        <a:lstStyle/>
        <a:p>
          <a:endParaRPr lang="en-IN"/>
        </a:p>
      </dgm:t>
    </dgm:pt>
    <dgm:pt modelId="{B52EB934-0271-4EBE-929E-B907B7A38831}" type="sibTrans" cxnId="{2F689C3A-8B3D-4B8A-A7B0-DC220A251802}">
      <dgm:prSet/>
      <dgm:spPr/>
      <dgm:t>
        <a:bodyPr/>
        <a:lstStyle/>
        <a:p>
          <a:endParaRPr lang="en-IN"/>
        </a:p>
      </dgm:t>
    </dgm:pt>
    <dgm:pt modelId="{0C34A479-FA4D-4559-8E07-B31183D70FD2}">
      <dgm:prSet phldrT="[Text]" custT="1"/>
      <dgm:spPr/>
      <dgm:t>
        <a:bodyPr/>
        <a:lstStyle/>
        <a:p>
          <a:r>
            <a:rPr lang="en-IN" sz="2000" dirty="0" err="1" smtClean="0"/>
            <a:t>Arochaka</a:t>
          </a:r>
          <a:endParaRPr lang="en-IN" sz="2000" dirty="0"/>
        </a:p>
      </dgm:t>
    </dgm:pt>
    <dgm:pt modelId="{D1C964FE-CDB8-40F9-9213-C571A6F07582}" type="parTrans" cxnId="{5B41B991-88EA-43A8-A5FD-702FB94AE4F1}">
      <dgm:prSet/>
      <dgm:spPr/>
      <dgm:t>
        <a:bodyPr/>
        <a:lstStyle/>
        <a:p>
          <a:endParaRPr lang="en-IN"/>
        </a:p>
      </dgm:t>
    </dgm:pt>
    <dgm:pt modelId="{B1581FD4-84D8-453C-93D3-D3A1F6D4DC93}" type="sibTrans" cxnId="{5B41B991-88EA-43A8-A5FD-702FB94AE4F1}">
      <dgm:prSet/>
      <dgm:spPr/>
      <dgm:t>
        <a:bodyPr/>
        <a:lstStyle/>
        <a:p>
          <a:endParaRPr lang="en-IN"/>
        </a:p>
      </dgm:t>
    </dgm:pt>
    <dgm:pt modelId="{8632FB75-5EFE-4A4A-964A-640ADED8C684}">
      <dgm:prSet phldrT="[Text]" custT="1"/>
      <dgm:spPr/>
      <dgm:t>
        <a:bodyPr/>
        <a:lstStyle/>
        <a:p>
          <a:r>
            <a:rPr lang="en-IN" sz="2000" dirty="0" err="1" smtClean="0"/>
            <a:t>Avipaka</a:t>
          </a:r>
          <a:endParaRPr lang="en-IN" sz="2000" dirty="0"/>
        </a:p>
      </dgm:t>
    </dgm:pt>
    <dgm:pt modelId="{259B8C56-448C-43FE-AA19-666ABA11265E}" type="parTrans" cxnId="{DEA58EE0-3295-482E-BBC6-87C14C571711}">
      <dgm:prSet/>
      <dgm:spPr/>
      <dgm:t>
        <a:bodyPr/>
        <a:lstStyle/>
        <a:p>
          <a:endParaRPr lang="en-IN"/>
        </a:p>
      </dgm:t>
    </dgm:pt>
    <dgm:pt modelId="{645FDA96-4D41-46A7-85DA-B2ADF7661248}" type="sibTrans" cxnId="{DEA58EE0-3295-482E-BBC6-87C14C571711}">
      <dgm:prSet/>
      <dgm:spPr/>
      <dgm:t>
        <a:bodyPr/>
        <a:lstStyle/>
        <a:p>
          <a:endParaRPr lang="en-IN"/>
        </a:p>
      </dgm:t>
    </dgm:pt>
    <dgm:pt modelId="{DAF9B86D-4573-4882-B9C0-1BD800D65088}">
      <dgm:prSet phldrT="[Text]" custT="1"/>
      <dgm:spPr/>
      <dgm:t>
        <a:bodyPr/>
        <a:lstStyle/>
        <a:p>
          <a:r>
            <a:rPr lang="en-IN" sz="2000" dirty="0" err="1" smtClean="0"/>
            <a:t>Anga</a:t>
          </a:r>
          <a:r>
            <a:rPr lang="en-IN" sz="2000" dirty="0" smtClean="0"/>
            <a:t> </a:t>
          </a:r>
          <a:r>
            <a:rPr lang="en-IN" sz="2000" dirty="0" err="1" smtClean="0"/>
            <a:t>sada</a:t>
          </a:r>
          <a:r>
            <a:rPr lang="en-IN" sz="2000" dirty="0" smtClean="0"/>
            <a:t> </a:t>
          </a:r>
          <a:endParaRPr lang="en-IN" sz="2000" dirty="0"/>
        </a:p>
      </dgm:t>
    </dgm:pt>
    <dgm:pt modelId="{3473759F-2231-46D7-B65B-71ADDA8AA1A7}" type="parTrans" cxnId="{0B8EA42B-78BF-4BEC-974B-A1F036BC8FBE}">
      <dgm:prSet/>
      <dgm:spPr/>
      <dgm:t>
        <a:bodyPr/>
        <a:lstStyle/>
        <a:p>
          <a:endParaRPr lang="en-IN"/>
        </a:p>
      </dgm:t>
    </dgm:pt>
    <dgm:pt modelId="{DD2FA188-6C81-4725-AD3F-51558BE71FCF}" type="sibTrans" cxnId="{0B8EA42B-78BF-4BEC-974B-A1F036BC8FBE}">
      <dgm:prSet/>
      <dgm:spPr/>
      <dgm:t>
        <a:bodyPr/>
        <a:lstStyle/>
        <a:p>
          <a:endParaRPr lang="en-IN"/>
        </a:p>
      </dgm:t>
    </dgm:pt>
    <dgm:pt modelId="{157B43B4-6443-4A32-8680-6E21F0171D90}">
      <dgm:prSet phldrT="[Text]" custT="1"/>
      <dgm:spPr/>
      <dgm:t>
        <a:bodyPr/>
        <a:lstStyle/>
        <a:p>
          <a:r>
            <a:rPr lang="en-IN" sz="2000" dirty="0" err="1" smtClean="0"/>
            <a:t>Chardi</a:t>
          </a:r>
          <a:endParaRPr lang="en-IN" sz="2000" dirty="0"/>
        </a:p>
      </dgm:t>
    </dgm:pt>
    <dgm:pt modelId="{9D77C15C-096A-466C-B2EA-69AB7D935F07}" type="parTrans" cxnId="{31844EAA-4BB9-463A-A624-1F4D48E622B0}">
      <dgm:prSet/>
      <dgm:spPr/>
      <dgm:t>
        <a:bodyPr/>
        <a:lstStyle/>
        <a:p>
          <a:endParaRPr lang="en-IN"/>
        </a:p>
      </dgm:t>
    </dgm:pt>
    <dgm:pt modelId="{B92F0487-B5A3-4FF7-9385-78BAA089E72F}" type="sibTrans" cxnId="{31844EAA-4BB9-463A-A624-1F4D48E622B0}">
      <dgm:prSet/>
      <dgm:spPr/>
      <dgm:t>
        <a:bodyPr/>
        <a:lstStyle/>
        <a:p>
          <a:endParaRPr lang="en-IN"/>
        </a:p>
      </dgm:t>
    </dgm:pt>
    <dgm:pt modelId="{6C601600-CD25-4B63-A2CD-A4ECC47B1659}">
      <dgm:prSet phldrT="[Text]" custT="1"/>
      <dgm:spPr/>
      <dgm:t>
        <a:bodyPr/>
        <a:lstStyle/>
        <a:p>
          <a:r>
            <a:rPr lang="en-IN" sz="2000" dirty="0" err="1" smtClean="0"/>
            <a:t>Vimargagamanam</a:t>
          </a:r>
          <a:endParaRPr lang="en-IN" sz="2000" dirty="0"/>
        </a:p>
      </dgm:t>
    </dgm:pt>
    <dgm:pt modelId="{FCB2B25D-F291-4AE9-8C77-0CF731BDA179}" type="parTrans" cxnId="{5584BEEE-4528-4444-A973-3E88AD749550}">
      <dgm:prSet/>
      <dgm:spPr/>
      <dgm:t>
        <a:bodyPr/>
        <a:lstStyle/>
        <a:p>
          <a:endParaRPr lang="en-IN"/>
        </a:p>
      </dgm:t>
    </dgm:pt>
    <dgm:pt modelId="{795EAEEE-F9B1-46F3-B636-9D3ADA0945E5}" type="sibTrans" cxnId="{5584BEEE-4528-4444-A973-3E88AD749550}">
      <dgm:prSet/>
      <dgm:spPr/>
      <dgm:t>
        <a:bodyPr/>
        <a:lstStyle/>
        <a:p>
          <a:endParaRPr lang="en-IN"/>
        </a:p>
      </dgm:t>
    </dgm:pt>
    <dgm:pt modelId="{F73BEB5A-7850-4750-B37E-E52DEC9448FB}">
      <dgm:prSet phldrT="[Text]" custT="1"/>
      <dgm:spPr/>
      <dgm:t>
        <a:bodyPr/>
        <a:lstStyle/>
        <a:p>
          <a:r>
            <a:rPr lang="en-IN" sz="2000" dirty="0" err="1" smtClean="0"/>
            <a:t>Osha</a:t>
          </a:r>
          <a:endParaRPr lang="en-IN" sz="2000" dirty="0"/>
        </a:p>
      </dgm:t>
    </dgm:pt>
    <dgm:pt modelId="{379E14B3-9A65-483E-B991-8A48DE32D728}" type="parTrans" cxnId="{51363E33-30EC-47C8-881D-3D80071E3860}">
      <dgm:prSet/>
      <dgm:spPr/>
      <dgm:t>
        <a:bodyPr/>
        <a:lstStyle/>
        <a:p>
          <a:endParaRPr lang="en-IN"/>
        </a:p>
      </dgm:t>
    </dgm:pt>
    <dgm:pt modelId="{166299A2-81C9-4EE8-A854-BA222A8EADE2}" type="sibTrans" cxnId="{51363E33-30EC-47C8-881D-3D80071E3860}">
      <dgm:prSet/>
      <dgm:spPr/>
      <dgm:t>
        <a:bodyPr/>
        <a:lstStyle/>
        <a:p>
          <a:endParaRPr lang="en-IN"/>
        </a:p>
      </dgm:t>
    </dgm:pt>
    <dgm:pt modelId="{157F862C-9C99-4198-BDCD-E977965BE429}" type="pres">
      <dgm:prSet presAssocID="{F34C0777-FDB8-4CB4-9B2D-A58ABD8C446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7F12DCB0-9F99-4F6C-859E-6539E37363F7}" type="pres">
      <dgm:prSet presAssocID="{B6D659C0-66BF-413E-9CD4-2B1055A85896}" presName="circle1" presStyleLbl="node1" presStyleIdx="0" presStyleCnt="3"/>
      <dgm:spPr/>
    </dgm:pt>
    <dgm:pt modelId="{622BD2AC-75A7-4FA5-ABA2-7460A08516D2}" type="pres">
      <dgm:prSet presAssocID="{B6D659C0-66BF-413E-9CD4-2B1055A85896}" presName="space" presStyleCnt="0"/>
      <dgm:spPr/>
    </dgm:pt>
    <dgm:pt modelId="{98883E78-4EF6-4B2F-9844-F61BAD546B82}" type="pres">
      <dgm:prSet presAssocID="{B6D659C0-66BF-413E-9CD4-2B1055A85896}" presName="rect1" presStyleLbl="alignAcc1" presStyleIdx="0" presStyleCnt="3"/>
      <dgm:spPr/>
      <dgm:t>
        <a:bodyPr/>
        <a:lstStyle/>
        <a:p>
          <a:endParaRPr lang="en-IN"/>
        </a:p>
      </dgm:t>
    </dgm:pt>
    <dgm:pt modelId="{F01BA689-A42B-4BD0-A4B7-3EC2AFE03CB9}" type="pres">
      <dgm:prSet presAssocID="{CD9130CB-A772-490C-9A8E-53EE11D0CF26}" presName="vertSpace2" presStyleLbl="node1" presStyleIdx="0" presStyleCnt="3"/>
      <dgm:spPr/>
    </dgm:pt>
    <dgm:pt modelId="{ADEB31DB-4467-49FA-8D96-1AFE8A60ACED}" type="pres">
      <dgm:prSet presAssocID="{CD9130CB-A772-490C-9A8E-53EE11D0CF26}" presName="circle2" presStyleLbl="node1" presStyleIdx="1" presStyleCnt="3"/>
      <dgm:spPr/>
    </dgm:pt>
    <dgm:pt modelId="{82158382-F497-46F8-9E2E-7730634A98A4}" type="pres">
      <dgm:prSet presAssocID="{CD9130CB-A772-490C-9A8E-53EE11D0CF26}" presName="rect2" presStyleLbl="alignAcc1" presStyleIdx="1" presStyleCnt="3"/>
      <dgm:spPr/>
      <dgm:t>
        <a:bodyPr/>
        <a:lstStyle/>
        <a:p>
          <a:endParaRPr lang="en-IN"/>
        </a:p>
      </dgm:t>
    </dgm:pt>
    <dgm:pt modelId="{CE013EA1-108A-4CCA-9EED-CA1843085EB6}" type="pres">
      <dgm:prSet presAssocID="{5DE4494B-A1ED-4AE2-A124-58ED28970CC3}" presName="vertSpace3" presStyleLbl="node1" presStyleIdx="1" presStyleCnt="3"/>
      <dgm:spPr/>
    </dgm:pt>
    <dgm:pt modelId="{F31B78C8-570C-44B4-8062-AF4FB2890040}" type="pres">
      <dgm:prSet presAssocID="{5DE4494B-A1ED-4AE2-A124-58ED28970CC3}" presName="circle3" presStyleLbl="node1" presStyleIdx="2" presStyleCnt="3"/>
      <dgm:spPr/>
    </dgm:pt>
    <dgm:pt modelId="{2B97789E-AC55-44DB-8A97-DCC59CDD916C}" type="pres">
      <dgm:prSet presAssocID="{5DE4494B-A1ED-4AE2-A124-58ED28970CC3}" presName="rect3" presStyleLbl="alignAcc1" presStyleIdx="2" presStyleCnt="3"/>
      <dgm:spPr/>
      <dgm:t>
        <a:bodyPr/>
        <a:lstStyle/>
        <a:p>
          <a:endParaRPr lang="en-IN"/>
        </a:p>
      </dgm:t>
    </dgm:pt>
    <dgm:pt modelId="{8CD9ECEE-A270-446B-9222-FA0E574AC66F}" type="pres">
      <dgm:prSet presAssocID="{B6D659C0-66BF-413E-9CD4-2B1055A85896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30338C6-EF3D-4E3A-B092-DCD4F942B658}" type="pres">
      <dgm:prSet presAssocID="{B6D659C0-66BF-413E-9CD4-2B1055A85896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2159EDD-60F5-4F8B-89F4-C4F268633408}" type="pres">
      <dgm:prSet presAssocID="{CD9130CB-A772-490C-9A8E-53EE11D0CF26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DC9BF49-7C80-4960-9F2E-BEF8DB842673}" type="pres">
      <dgm:prSet presAssocID="{CD9130CB-A772-490C-9A8E-53EE11D0CF26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E9BE494-6288-4304-B6F0-E7CDD5C43DA5}" type="pres">
      <dgm:prSet presAssocID="{5DE4494B-A1ED-4AE2-A124-58ED28970CC3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0E3A8F4-1947-4DD5-819E-A6B068A6776F}" type="pres">
      <dgm:prSet presAssocID="{5DE4494B-A1ED-4AE2-A124-58ED28970CC3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73254B96-E084-4B44-8DA4-FBDA7F688866}" type="presOf" srcId="{2DC65E32-2FFE-47EE-8774-FA91E23B8914}" destId="{DDC9BF49-7C80-4960-9F2E-BEF8DB842673}" srcOrd="0" destOrd="1" presId="urn:microsoft.com/office/officeart/2005/8/layout/target3"/>
    <dgm:cxn modelId="{E209AE77-1290-4FC0-9D68-ED79B40A2C2E}" srcId="{F34C0777-FDB8-4CB4-9B2D-A58ABD8C446E}" destId="{CD9130CB-A772-490C-9A8E-53EE11D0CF26}" srcOrd="1" destOrd="0" parTransId="{41370D16-E541-4669-A532-191923A8BC65}" sibTransId="{32BDB83D-AC82-4E9D-8CCD-214690E8B250}"/>
    <dgm:cxn modelId="{2F689C3A-8B3D-4B8A-A7B0-DC220A251802}" srcId="{CD9130CB-A772-490C-9A8E-53EE11D0CF26}" destId="{4E4BD56F-FDF5-46E1-AB52-EF7157E4DFA5}" srcOrd="3" destOrd="0" parTransId="{8B8E08A2-C83C-4962-9EE6-963EBE34AA04}" sibTransId="{B52EB934-0271-4EBE-929E-B907B7A38831}"/>
    <dgm:cxn modelId="{5B41B991-88EA-43A8-A5FD-702FB94AE4F1}" srcId="{5DE4494B-A1ED-4AE2-A124-58ED28970CC3}" destId="{0C34A479-FA4D-4559-8E07-B31183D70FD2}" srcOrd="0" destOrd="0" parTransId="{D1C964FE-CDB8-40F9-9213-C571A6F07582}" sibTransId="{B1581FD4-84D8-453C-93D3-D3A1F6D4DC93}"/>
    <dgm:cxn modelId="{26177D21-7F14-4B47-9180-35414433828A}" type="presOf" srcId="{8632FB75-5EFE-4A4A-964A-640ADED8C684}" destId="{20E3A8F4-1947-4DD5-819E-A6B068A6776F}" srcOrd="0" destOrd="1" presId="urn:microsoft.com/office/officeart/2005/8/layout/target3"/>
    <dgm:cxn modelId="{31844EAA-4BB9-463A-A624-1F4D48E622B0}" srcId="{5DE4494B-A1ED-4AE2-A124-58ED28970CC3}" destId="{157B43B4-6443-4A32-8680-6E21F0171D90}" srcOrd="3" destOrd="0" parTransId="{9D77C15C-096A-466C-B2EA-69AB7D935F07}" sibTransId="{B92F0487-B5A3-4FF7-9385-78BAA089E72F}"/>
    <dgm:cxn modelId="{F11BB64B-9A3E-4EAD-B888-E56139B67310}" type="presOf" srcId="{CD9130CB-A772-490C-9A8E-53EE11D0CF26}" destId="{82158382-F497-46F8-9E2E-7730634A98A4}" srcOrd="0" destOrd="0" presId="urn:microsoft.com/office/officeart/2005/8/layout/target3"/>
    <dgm:cxn modelId="{5EBCA9E6-A4B7-4825-9A09-973B896ED718}" srcId="{CD9130CB-A772-490C-9A8E-53EE11D0CF26}" destId="{2DC65E32-2FFE-47EE-8774-FA91E23B8914}" srcOrd="1" destOrd="0" parTransId="{398AC948-2403-4009-AF3E-1BBAF3950154}" sibTransId="{D33AF3E6-1785-40D8-B3AE-DFFF326ED33C}"/>
    <dgm:cxn modelId="{B9EA8DD0-1E81-4AB4-A49A-440A91FAEC03}" type="presOf" srcId="{B6D659C0-66BF-413E-9CD4-2B1055A85896}" destId="{98883E78-4EF6-4B2F-9844-F61BAD546B82}" srcOrd="0" destOrd="0" presId="urn:microsoft.com/office/officeart/2005/8/layout/target3"/>
    <dgm:cxn modelId="{FEF653E5-AF4E-4C29-B10D-2797AF724010}" type="presOf" srcId="{157B43B4-6443-4A32-8680-6E21F0171D90}" destId="{20E3A8F4-1947-4DD5-819E-A6B068A6776F}" srcOrd="0" destOrd="3" presId="urn:microsoft.com/office/officeart/2005/8/layout/target3"/>
    <dgm:cxn modelId="{23F7418E-FCA4-4A64-ACD7-088FECA39C9D}" srcId="{CD9130CB-A772-490C-9A8E-53EE11D0CF26}" destId="{300095D6-7B61-4C33-B2D7-B02289C2906E}" srcOrd="2" destOrd="0" parTransId="{F30299FA-5853-4F9D-B513-1F7E313E2C9D}" sibTransId="{A95FDA4F-A2B1-4E6F-9EF3-033E16B4E49E}"/>
    <dgm:cxn modelId="{77EF05D9-1CC3-4DBE-B973-28AB992C13E2}" type="presOf" srcId="{DAF9B86D-4573-4882-B9C0-1BD800D65088}" destId="{20E3A8F4-1947-4DD5-819E-A6B068A6776F}" srcOrd="0" destOrd="2" presId="urn:microsoft.com/office/officeart/2005/8/layout/target3"/>
    <dgm:cxn modelId="{5584BEEE-4528-4444-A973-3E88AD749550}" srcId="{B6D659C0-66BF-413E-9CD4-2B1055A85896}" destId="{6C601600-CD25-4B63-A2CD-A4ECC47B1659}" srcOrd="0" destOrd="0" parTransId="{FCB2B25D-F291-4AE9-8C77-0CF731BDA179}" sibTransId="{795EAEEE-F9B1-46F3-B636-9D3ADA0945E5}"/>
    <dgm:cxn modelId="{2C971757-FB35-43FB-B716-C1CFAEA10A70}" srcId="{B6D659C0-66BF-413E-9CD4-2B1055A85896}" destId="{F6BFE2B0-7B2F-483E-9E55-5AFDC6189241}" srcOrd="1" destOrd="0" parTransId="{559B9BC7-F085-4AD0-A3FB-3CFBB782B2D9}" sibTransId="{6FC26A67-B797-4912-A7F7-200663AF46FA}"/>
    <dgm:cxn modelId="{DEA58EE0-3295-482E-BBC6-87C14C571711}" srcId="{5DE4494B-A1ED-4AE2-A124-58ED28970CC3}" destId="{8632FB75-5EFE-4A4A-964A-640ADED8C684}" srcOrd="1" destOrd="0" parTransId="{259B8C56-448C-43FE-AA19-666ABA11265E}" sibTransId="{645FDA96-4D41-46A7-85DA-B2ADF7661248}"/>
    <dgm:cxn modelId="{A3E24FD1-EAA6-4CB7-9B65-D8B7E81ED55F}" type="presOf" srcId="{0C34A479-FA4D-4559-8E07-B31183D70FD2}" destId="{20E3A8F4-1947-4DD5-819E-A6B068A6776F}" srcOrd="0" destOrd="0" presId="urn:microsoft.com/office/officeart/2005/8/layout/target3"/>
    <dgm:cxn modelId="{FCB3ACD0-2941-44CB-BC54-85CF4A11464D}" type="presOf" srcId="{CD9130CB-A772-490C-9A8E-53EE11D0CF26}" destId="{32159EDD-60F5-4F8B-89F4-C4F268633408}" srcOrd="1" destOrd="0" presId="urn:microsoft.com/office/officeart/2005/8/layout/target3"/>
    <dgm:cxn modelId="{927FF68A-3451-44DA-BA4C-E0885D567B17}" type="presOf" srcId="{B6D659C0-66BF-413E-9CD4-2B1055A85896}" destId="{8CD9ECEE-A270-446B-9222-FA0E574AC66F}" srcOrd="1" destOrd="0" presId="urn:microsoft.com/office/officeart/2005/8/layout/target3"/>
    <dgm:cxn modelId="{71A657B9-10F3-45A8-A558-BAAEFA1828E5}" type="presOf" srcId="{F6BFE2B0-7B2F-483E-9E55-5AFDC6189241}" destId="{D30338C6-EF3D-4E3A-B092-DCD4F942B658}" srcOrd="0" destOrd="1" presId="urn:microsoft.com/office/officeart/2005/8/layout/target3"/>
    <dgm:cxn modelId="{0B9D0EB5-C004-41A4-91C8-111B88EAB0E1}" srcId="{F34C0777-FDB8-4CB4-9B2D-A58ABD8C446E}" destId="{B6D659C0-66BF-413E-9CD4-2B1055A85896}" srcOrd="0" destOrd="0" parTransId="{608D99AE-84AF-48A5-8C11-4A0B07B496C6}" sibTransId="{3F9BD5C4-20C6-4B0B-B786-B3D78C366004}"/>
    <dgm:cxn modelId="{85C68AD9-1396-4D72-BE81-8009B19AE02E}" type="presOf" srcId="{5DE4494B-A1ED-4AE2-A124-58ED28970CC3}" destId="{2B97789E-AC55-44DB-8A97-DCC59CDD916C}" srcOrd="0" destOrd="0" presId="urn:microsoft.com/office/officeart/2005/8/layout/target3"/>
    <dgm:cxn modelId="{F000970E-747F-4147-B4D2-74AC6A6D7DD3}" type="presOf" srcId="{F34C0777-FDB8-4CB4-9B2D-A58ABD8C446E}" destId="{157F862C-9C99-4198-BDCD-E977965BE429}" srcOrd="0" destOrd="0" presId="urn:microsoft.com/office/officeart/2005/8/layout/target3"/>
    <dgm:cxn modelId="{51363E33-30EC-47C8-881D-3D80071E3860}" srcId="{CD9130CB-A772-490C-9A8E-53EE11D0CF26}" destId="{F73BEB5A-7850-4750-B37E-E52DEC9448FB}" srcOrd="0" destOrd="0" parTransId="{379E14B3-9A65-483E-B991-8A48DE32D728}" sibTransId="{166299A2-81C9-4EE8-A854-BA222A8EADE2}"/>
    <dgm:cxn modelId="{BA7DF290-78D3-4DCA-A730-CE3070E746C3}" type="presOf" srcId="{300095D6-7B61-4C33-B2D7-B02289C2906E}" destId="{DDC9BF49-7C80-4960-9F2E-BEF8DB842673}" srcOrd="0" destOrd="2" presId="urn:microsoft.com/office/officeart/2005/8/layout/target3"/>
    <dgm:cxn modelId="{616CCDCB-4FA1-47C3-8285-ECED65A3A8DA}" type="presOf" srcId="{6C601600-CD25-4B63-A2CD-A4ECC47B1659}" destId="{D30338C6-EF3D-4E3A-B092-DCD4F942B658}" srcOrd="0" destOrd="0" presId="urn:microsoft.com/office/officeart/2005/8/layout/target3"/>
    <dgm:cxn modelId="{C2C98443-856A-44EF-84FA-28869174906D}" srcId="{F34C0777-FDB8-4CB4-9B2D-A58ABD8C446E}" destId="{5DE4494B-A1ED-4AE2-A124-58ED28970CC3}" srcOrd="2" destOrd="0" parTransId="{C43008DB-FD14-48E2-AE4D-ADF94060B114}" sibTransId="{AB9E95AF-6288-4067-81CD-64668A4A0011}"/>
    <dgm:cxn modelId="{5BA39401-FBBF-4584-AC85-90C9CFDAB023}" type="presOf" srcId="{4E4BD56F-FDF5-46E1-AB52-EF7157E4DFA5}" destId="{DDC9BF49-7C80-4960-9F2E-BEF8DB842673}" srcOrd="0" destOrd="3" presId="urn:microsoft.com/office/officeart/2005/8/layout/target3"/>
    <dgm:cxn modelId="{0B8EA42B-78BF-4BEC-974B-A1F036BC8FBE}" srcId="{5DE4494B-A1ED-4AE2-A124-58ED28970CC3}" destId="{DAF9B86D-4573-4882-B9C0-1BD800D65088}" srcOrd="2" destOrd="0" parTransId="{3473759F-2231-46D7-B65B-71ADDA8AA1A7}" sibTransId="{DD2FA188-6C81-4725-AD3F-51558BE71FCF}"/>
    <dgm:cxn modelId="{1EB42FEE-E40E-49DE-8545-7BD29C3FB269}" type="presOf" srcId="{F73BEB5A-7850-4750-B37E-E52DEC9448FB}" destId="{DDC9BF49-7C80-4960-9F2E-BEF8DB842673}" srcOrd="0" destOrd="0" presId="urn:microsoft.com/office/officeart/2005/8/layout/target3"/>
    <dgm:cxn modelId="{D60AD2FA-13F9-4E8B-8BCB-BA55ABEA5AD6}" type="presOf" srcId="{5DE4494B-A1ED-4AE2-A124-58ED28970CC3}" destId="{8E9BE494-6288-4304-B6F0-E7CDD5C43DA5}" srcOrd="1" destOrd="0" presId="urn:microsoft.com/office/officeart/2005/8/layout/target3"/>
    <dgm:cxn modelId="{35A29ADB-9882-46F8-92BA-82C065FD79D9}" type="presParOf" srcId="{157F862C-9C99-4198-BDCD-E977965BE429}" destId="{7F12DCB0-9F99-4F6C-859E-6539E37363F7}" srcOrd="0" destOrd="0" presId="urn:microsoft.com/office/officeart/2005/8/layout/target3"/>
    <dgm:cxn modelId="{0E66A18E-A5D4-4E61-8340-A3768AF3928F}" type="presParOf" srcId="{157F862C-9C99-4198-BDCD-E977965BE429}" destId="{622BD2AC-75A7-4FA5-ABA2-7460A08516D2}" srcOrd="1" destOrd="0" presId="urn:microsoft.com/office/officeart/2005/8/layout/target3"/>
    <dgm:cxn modelId="{309183C7-B383-4137-B7B2-5DE087D7DD22}" type="presParOf" srcId="{157F862C-9C99-4198-BDCD-E977965BE429}" destId="{98883E78-4EF6-4B2F-9844-F61BAD546B82}" srcOrd="2" destOrd="0" presId="urn:microsoft.com/office/officeart/2005/8/layout/target3"/>
    <dgm:cxn modelId="{F6CE5D7B-AD0D-4B1C-9444-1052A2D04ABE}" type="presParOf" srcId="{157F862C-9C99-4198-BDCD-E977965BE429}" destId="{F01BA689-A42B-4BD0-A4B7-3EC2AFE03CB9}" srcOrd="3" destOrd="0" presId="urn:microsoft.com/office/officeart/2005/8/layout/target3"/>
    <dgm:cxn modelId="{FBA9E646-95EB-4413-A25F-ED262C88A33A}" type="presParOf" srcId="{157F862C-9C99-4198-BDCD-E977965BE429}" destId="{ADEB31DB-4467-49FA-8D96-1AFE8A60ACED}" srcOrd="4" destOrd="0" presId="urn:microsoft.com/office/officeart/2005/8/layout/target3"/>
    <dgm:cxn modelId="{5011DD27-A08E-4F1C-9CA6-EFDD829FB6C5}" type="presParOf" srcId="{157F862C-9C99-4198-BDCD-E977965BE429}" destId="{82158382-F497-46F8-9E2E-7730634A98A4}" srcOrd="5" destOrd="0" presId="urn:microsoft.com/office/officeart/2005/8/layout/target3"/>
    <dgm:cxn modelId="{5318ADC4-E04D-412D-B243-C9C35F772968}" type="presParOf" srcId="{157F862C-9C99-4198-BDCD-E977965BE429}" destId="{CE013EA1-108A-4CCA-9EED-CA1843085EB6}" srcOrd="6" destOrd="0" presId="urn:microsoft.com/office/officeart/2005/8/layout/target3"/>
    <dgm:cxn modelId="{135A59ED-B34A-4A31-B490-1EFC23E23493}" type="presParOf" srcId="{157F862C-9C99-4198-BDCD-E977965BE429}" destId="{F31B78C8-570C-44B4-8062-AF4FB2890040}" srcOrd="7" destOrd="0" presId="urn:microsoft.com/office/officeart/2005/8/layout/target3"/>
    <dgm:cxn modelId="{D73F780A-1BD6-40BD-A0A1-A8740DA2EE5F}" type="presParOf" srcId="{157F862C-9C99-4198-BDCD-E977965BE429}" destId="{2B97789E-AC55-44DB-8A97-DCC59CDD916C}" srcOrd="8" destOrd="0" presId="urn:microsoft.com/office/officeart/2005/8/layout/target3"/>
    <dgm:cxn modelId="{D0BD5E78-B21B-4F26-BF54-ABC611095AF8}" type="presParOf" srcId="{157F862C-9C99-4198-BDCD-E977965BE429}" destId="{8CD9ECEE-A270-446B-9222-FA0E574AC66F}" srcOrd="9" destOrd="0" presId="urn:microsoft.com/office/officeart/2005/8/layout/target3"/>
    <dgm:cxn modelId="{F94E8186-EA9E-4E02-9E79-CC6918EA066D}" type="presParOf" srcId="{157F862C-9C99-4198-BDCD-E977965BE429}" destId="{D30338C6-EF3D-4E3A-B092-DCD4F942B658}" srcOrd="10" destOrd="0" presId="urn:microsoft.com/office/officeart/2005/8/layout/target3"/>
    <dgm:cxn modelId="{3CBE9ECB-2F6D-431A-A415-F726C85A04BE}" type="presParOf" srcId="{157F862C-9C99-4198-BDCD-E977965BE429}" destId="{32159EDD-60F5-4F8B-89F4-C4F268633408}" srcOrd="11" destOrd="0" presId="urn:microsoft.com/office/officeart/2005/8/layout/target3"/>
    <dgm:cxn modelId="{2A171B08-3111-46FD-95DA-D404A141F938}" type="presParOf" srcId="{157F862C-9C99-4198-BDCD-E977965BE429}" destId="{DDC9BF49-7C80-4960-9F2E-BEF8DB842673}" srcOrd="12" destOrd="0" presId="urn:microsoft.com/office/officeart/2005/8/layout/target3"/>
    <dgm:cxn modelId="{AC351C80-073D-4C15-A2CA-801E45CD4494}" type="presParOf" srcId="{157F862C-9C99-4198-BDCD-E977965BE429}" destId="{8E9BE494-6288-4304-B6F0-E7CDD5C43DA5}" srcOrd="13" destOrd="0" presId="urn:microsoft.com/office/officeart/2005/8/layout/target3"/>
    <dgm:cxn modelId="{45D91942-5083-4964-9C1E-D34779DF725C}" type="presParOf" srcId="{157F862C-9C99-4198-BDCD-E977965BE429}" destId="{20E3A8F4-1947-4DD5-819E-A6B068A6776F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D1A53F-FF9F-495E-BC36-0C08D30F16A7}">
      <dsp:nvSpPr>
        <dsp:cNvPr id="0" name=""/>
        <dsp:cNvSpPr/>
      </dsp:nvSpPr>
      <dsp:spPr>
        <a:xfrm>
          <a:off x="-48832" y="216038"/>
          <a:ext cx="3657600" cy="36576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617C03-5FB0-4BC1-952A-07741C0BEE37}">
      <dsp:nvSpPr>
        <dsp:cNvPr id="0" name=""/>
        <dsp:cNvSpPr/>
      </dsp:nvSpPr>
      <dsp:spPr>
        <a:xfrm>
          <a:off x="1779967" y="216019"/>
          <a:ext cx="4267200" cy="36319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000" kern="1200" dirty="0" err="1" smtClean="0"/>
            <a:t>Vata</a:t>
          </a:r>
          <a:endParaRPr lang="en-IN" sz="4000" kern="1200" dirty="0"/>
        </a:p>
      </dsp:txBody>
      <dsp:txXfrm>
        <a:off x="1779967" y="216019"/>
        <a:ext cx="2133600" cy="1089590"/>
      </dsp:txXfrm>
    </dsp:sp>
    <dsp:sp modelId="{472DC406-8315-4555-A561-484683BEF4AE}">
      <dsp:nvSpPr>
        <dsp:cNvPr id="0" name=""/>
        <dsp:cNvSpPr/>
      </dsp:nvSpPr>
      <dsp:spPr>
        <a:xfrm>
          <a:off x="591248" y="1300482"/>
          <a:ext cx="2377437" cy="23774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9DA15-C0BA-4883-A390-328E91CC7FE0}">
      <dsp:nvSpPr>
        <dsp:cNvPr id="0" name=""/>
        <dsp:cNvSpPr/>
      </dsp:nvSpPr>
      <dsp:spPr>
        <a:xfrm>
          <a:off x="1804631" y="1296155"/>
          <a:ext cx="4267200" cy="23774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000" kern="1200" dirty="0" smtClean="0"/>
            <a:t>Pitta</a:t>
          </a:r>
          <a:endParaRPr lang="en-IN" sz="4000" kern="1200" dirty="0"/>
        </a:p>
      </dsp:txBody>
      <dsp:txXfrm>
        <a:off x="1804631" y="1296155"/>
        <a:ext cx="2133600" cy="1097278"/>
      </dsp:txXfrm>
    </dsp:sp>
    <dsp:sp modelId="{5F066AB1-2599-484C-B904-89759C5B1D51}">
      <dsp:nvSpPr>
        <dsp:cNvPr id="0" name=""/>
        <dsp:cNvSpPr/>
      </dsp:nvSpPr>
      <dsp:spPr>
        <a:xfrm>
          <a:off x="1231327" y="2397761"/>
          <a:ext cx="1097278" cy="109727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5B93E1-7057-418C-9B0B-3ADC00507D3A}">
      <dsp:nvSpPr>
        <dsp:cNvPr id="0" name=""/>
        <dsp:cNvSpPr/>
      </dsp:nvSpPr>
      <dsp:spPr>
        <a:xfrm>
          <a:off x="1779967" y="2397761"/>
          <a:ext cx="4267200" cy="10972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000" kern="1200" dirty="0" err="1" smtClean="0"/>
            <a:t>Kapha</a:t>
          </a:r>
          <a:endParaRPr lang="en-IN" sz="4000" kern="1200" dirty="0"/>
        </a:p>
      </dsp:txBody>
      <dsp:txXfrm>
        <a:off x="1779967" y="2397761"/>
        <a:ext cx="2133600" cy="1097278"/>
      </dsp:txXfrm>
    </dsp:sp>
    <dsp:sp modelId="{9C8267D7-D8A4-4688-8D86-EF331CBA767F}">
      <dsp:nvSpPr>
        <dsp:cNvPr id="0" name=""/>
        <dsp:cNvSpPr/>
      </dsp:nvSpPr>
      <dsp:spPr>
        <a:xfrm>
          <a:off x="3815901" y="203199"/>
          <a:ext cx="2328931" cy="109728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300" kern="1200" dirty="0" err="1" smtClean="0"/>
            <a:t>Stabdha</a:t>
          </a:r>
          <a:r>
            <a:rPr lang="en-IN" sz="2300" kern="1200" dirty="0" smtClean="0"/>
            <a:t> </a:t>
          </a:r>
          <a:r>
            <a:rPr lang="en-IN" sz="2300" kern="1200" dirty="0" err="1" smtClean="0"/>
            <a:t>poorna</a:t>
          </a:r>
          <a:r>
            <a:rPr lang="en-IN" sz="2300" kern="1200" dirty="0" smtClean="0"/>
            <a:t> </a:t>
          </a:r>
          <a:r>
            <a:rPr lang="en-IN" sz="2300" kern="1200" dirty="0" err="1" smtClean="0"/>
            <a:t>koshtatha</a:t>
          </a:r>
          <a:endParaRPr lang="en-IN" sz="2300" kern="1200" dirty="0"/>
        </a:p>
      </dsp:txBody>
      <dsp:txXfrm>
        <a:off x="3815901" y="203199"/>
        <a:ext cx="2328931" cy="1097282"/>
      </dsp:txXfrm>
    </dsp:sp>
    <dsp:sp modelId="{181F6476-6957-4DAA-AAC1-32F49DD1B6BC}">
      <dsp:nvSpPr>
        <dsp:cNvPr id="0" name=""/>
        <dsp:cNvSpPr/>
      </dsp:nvSpPr>
      <dsp:spPr>
        <a:xfrm>
          <a:off x="3913567" y="1300482"/>
          <a:ext cx="2133600" cy="109727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300" kern="1200" dirty="0" err="1" smtClean="0"/>
            <a:t>Pitavabhasatha</a:t>
          </a:r>
          <a:endParaRPr lang="en-IN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300" kern="1200" dirty="0" err="1" smtClean="0"/>
            <a:t>mandoshmata</a:t>
          </a:r>
          <a:endParaRPr lang="en-IN" sz="2300" kern="1200" dirty="0"/>
        </a:p>
      </dsp:txBody>
      <dsp:txXfrm>
        <a:off x="3913567" y="1300482"/>
        <a:ext cx="2133600" cy="1097278"/>
      </dsp:txXfrm>
    </dsp:sp>
    <dsp:sp modelId="{B3D8F620-D9C2-48E5-8EC8-D2938D073EDE}">
      <dsp:nvSpPr>
        <dsp:cNvPr id="0" name=""/>
        <dsp:cNvSpPr/>
      </dsp:nvSpPr>
      <dsp:spPr>
        <a:xfrm>
          <a:off x="3913567" y="2397761"/>
          <a:ext cx="2133600" cy="109727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300" kern="1200" dirty="0" err="1" smtClean="0"/>
            <a:t>Angagouravam</a:t>
          </a:r>
          <a:endParaRPr lang="en-IN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300" kern="1200" dirty="0" err="1" smtClean="0"/>
            <a:t>alasyam</a:t>
          </a:r>
          <a:endParaRPr lang="en-IN" sz="2300" kern="1200" dirty="0"/>
        </a:p>
      </dsp:txBody>
      <dsp:txXfrm>
        <a:off x="3913567" y="2397761"/>
        <a:ext cx="2133600" cy="10972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264DE1-44BA-4649-98B1-C9B2F7FB8D1E}">
      <dsp:nvSpPr>
        <dsp:cNvPr id="0" name=""/>
        <dsp:cNvSpPr/>
      </dsp:nvSpPr>
      <dsp:spPr>
        <a:xfrm>
          <a:off x="2182" y="1105954"/>
          <a:ext cx="2128173" cy="947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err="1" smtClean="0"/>
            <a:t>Vata</a:t>
          </a:r>
          <a:endParaRPr lang="en-IN" sz="2400" kern="1200" dirty="0"/>
        </a:p>
      </dsp:txBody>
      <dsp:txXfrm>
        <a:off x="2182" y="1105954"/>
        <a:ext cx="2128173" cy="947572"/>
      </dsp:txXfrm>
    </dsp:sp>
    <dsp:sp modelId="{3082B2AB-F350-42F2-9C76-27DDD690F0A3}">
      <dsp:nvSpPr>
        <dsp:cNvPr id="0" name=""/>
        <dsp:cNvSpPr/>
      </dsp:nvSpPr>
      <dsp:spPr>
        <a:xfrm>
          <a:off x="2182" y="1925341"/>
          <a:ext cx="2128173" cy="1392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err="1" smtClean="0"/>
            <a:t>Kosta</a:t>
          </a:r>
          <a:r>
            <a:rPr lang="en-IN" sz="2400" kern="1200" dirty="0" smtClean="0"/>
            <a:t> </a:t>
          </a:r>
          <a:r>
            <a:rPr lang="en-IN" sz="2400" kern="1200" dirty="0" err="1" smtClean="0"/>
            <a:t>toda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err="1" smtClean="0"/>
            <a:t>Kosta</a:t>
          </a:r>
          <a:r>
            <a:rPr lang="en-IN" sz="2400" kern="1200" dirty="0" smtClean="0"/>
            <a:t> </a:t>
          </a:r>
          <a:r>
            <a:rPr lang="en-IN" sz="2400" kern="1200" dirty="0" err="1" smtClean="0"/>
            <a:t>vata</a:t>
          </a:r>
          <a:r>
            <a:rPr lang="en-IN" sz="2400" kern="1200" dirty="0" smtClean="0"/>
            <a:t> </a:t>
          </a:r>
          <a:r>
            <a:rPr lang="en-IN" sz="2400" kern="1200" dirty="0" err="1" smtClean="0"/>
            <a:t>sancharana</a:t>
          </a:r>
          <a:endParaRPr lang="en-IN" sz="2400" kern="1200" dirty="0"/>
        </a:p>
      </dsp:txBody>
      <dsp:txXfrm>
        <a:off x="2182" y="1925341"/>
        <a:ext cx="2128173" cy="1392744"/>
      </dsp:txXfrm>
    </dsp:sp>
    <dsp:sp modelId="{BC89ED00-15ED-4169-8334-318036626C32}">
      <dsp:nvSpPr>
        <dsp:cNvPr id="0" name=""/>
        <dsp:cNvSpPr/>
      </dsp:nvSpPr>
      <dsp:spPr>
        <a:xfrm>
          <a:off x="2428301" y="1105954"/>
          <a:ext cx="2128173" cy="947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/>
            <a:t>Pitta</a:t>
          </a:r>
          <a:endParaRPr lang="en-IN" sz="2400" kern="1200" dirty="0"/>
        </a:p>
      </dsp:txBody>
      <dsp:txXfrm>
        <a:off x="2428301" y="1105954"/>
        <a:ext cx="2128173" cy="947572"/>
      </dsp:txXfrm>
    </dsp:sp>
    <dsp:sp modelId="{96457800-D5EE-44E8-9322-911F1AF8854F}">
      <dsp:nvSpPr>
        <dsp:cNvPr id="0" name=""/>
        <dsp:cNvSpPr/>
      </dsp:nvSpPr>
      <dsp:spPr>
        <a:xfrm>
          <a:off x="2428301" y="1925341"/>
          <a:ext cx="2128173" cy="1392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err="1" smtClean="0"/>
            <a:t>Amlodgara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err="1" smtClean="0"/>
            <a:t>Pipasa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err="1" smtClean="0"/>
            <a:t>Paridaha</a:t>
          </a:r>
          <a:endParaRPr lang="en-IN" sz="2400" kern="1200" dirty="0"/>
        </a:p>
      </dsp:txBody>
      <dsp:txXfrm>
        <a:off x="2428301" y="1925341"/>
        <a:ext cx="2128173" cy="1392744"/>
      </dsp:txXfrm>
    </dsp:sp>
    <dsp:sp modelId="{C57524B2-1E75-405F-9F97-39604762EF99}">
      <dsp:nvSpPr>
        <dsp:cNvPr id="0" name=""/>
        <dsp:cNvSpPr/>
      </dsp:nvSpPr>
      <dsp:spPr>
        <a:xfrm>
          <a:off x="4854419" y="1147103"/>
          <a:ext cx="2128173" cy="782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err="1" smtClean="0"/>
            <a:t>Kapha</a:t>
          </a:r>
          <a:endParaRPr lang="en-IN" sz="2400" kern="1200" dirty="0"/>
        </a:p>
      </dsp:txBody>
      <dsp:txXfrm>
        <a:off x="4854419" y="1147103"/>
        <a:ext cx="2128173" cy="782977"/>
      </dsp:txXfrm>
    </dsp:sp>
    <dsp:sp modelId="{B1A61D08-99A5-405F-9F3E-AEB156D16011}">
      <dsp:nvSpPr>
        <dsp:cNvPr id="0" name=""/>
        <dsp:cNvSpPr/>
      </dsp:nvSpPr>
      <dsp:spPr>
        <a:xfrm>
          <a:off x="4854419" y="1884192"/>
          <a:ext cx="2128173" cy="1392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err="1" smtClean="0"/>
            <a:t>Annadwesha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400" kern="1200" dirty="0" err="1" smtClean="0"/>
            <a:t>Hrillasa</a:t>
          </a:r>
          <a:endParaRPr lang="en-IN" sz="2400" kern="1200" dirty="0"/>
        </a:p>
      </dsp:txBody>
      <dsp:txXfrm>
        <a:off x="4854419" y="1884192"/>
        <a:ext cx="2128173" cy="13927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12DCB0-9F99-4F6C-859E-6539E37363F7}">
      <dsp:nvSpPr>
        <dsp:cNvPr id="0" name=""/>
        <dsp:cNvSpPr/>
      </dsp:nvSpPr>
      <dsp:spPr>
        <a:xfrm>
          <a:off x="0" y="691276"/>
          <a:ext cx="4450094" cy="445009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883E78-4EF6-4B2F-9844-F61BAD546B82}">
      <dsp:nvSpPr>
        <dsp:cNvPr id="0" name=""/>
        <dsp:cNvSpPr/>
      </dsp:nvSpPr>
      <dsp:spPr>
        <a:xfrm>
          <a:off x="2225047" y="691276"/>
          <a:ext cx="5191776" cy="44500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900" kern="1200" dirty="0" smtClean="0"/>
            <a:t>VATA</a:t>
          </a:r>
          <a:endParaRPr lang="en-IN" sz="4900" kern="1200" dirty="0"/>
        </a:p>
      </dsp:txBody>
      <dsp:txXfrm>
        <a:off x="2225047" y="691276"/>
        <a:ext cx="2595888" cy="1335031"/>
      </dsp:txXfrm>
    </dsp:sp>
    <dsp:sp modelId="{ADEB31DB-4467-49FA-8D96-1AFE8A60ACED}">
      <dsp:nvSpPr>
        <dsp:cNvPr id="0" name=""/>
        <dsp:cNvSpPr/>
      </dsp:nvSpPr>
      <dsp:spPr>
        <a:xfrm>
          <a:off x="778767" y="2026308"/>
          <a:ext cx="2892558" cy="289255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2158382-F497-46F8-9E2E-7730634A98A4}">
      <dsp:nvSpPr>
        <dsp:cNvPr id="0" name=""/>
        <dsp:cNvSpPr/>
      </dsp:nvSpPr>
      <dsp:spPr>
        <a:xfrm>
          <a:off x="2225047" y="2026308"/>
          <a:ext cx="5191776" cy="28925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900" kern="1200" dirty="0" smtClean="0"/>
            <a:t>PITTA</a:t>
          </a:r>
          <a:endParaRPr lang="en-IN" sz="4900" kern="1200" dirty="0"/>
        </a:p>
      </dsp:txBody>
      <dsp:txXfrm>
        <a:off x="2225047" y="2026308"/>
        <a:ext cx="2595888" cy="1335026"/>
      </dsp:txXfrm>
    </dsp:sp>
    <dsp:sp modelId="{F31B78C8-570C-44B4-8062-AF4FB2890040}">
      <dsp:nvSpPr>
        <dsp:cNvPr id="0" name=""/>
        <dsp:cNvSpPr/>
      </dsp:nvSpPr>
      <dsp:spPr>
        <a:xfrm>
          <a:off x="1557533" y="3361334"/>
          <a:ext cx="1335026" cy="133502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B97789E-AC55-44DB-8A97-DCC59CDD916C}">
      <dsp:nvSpPr>
        <dsp:cNvPr id="0" name=""/>
        <dsp:cNvSpPr/>
      </dsp:nvSpPr>
      <dsp:spPr>
        <a:xfrm>
          <a:off x="2225047" y="3361334"/>
          <a:ext cx="5191776" cy="13350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900" kern="1200" dirty="0" smtClean="0"/>
            <a:t>KAPHA	</a:t>
          </a:r>
          <a:endParaRPr lang="en-IN" sz="4900" kern="1200" dirty="0"/>
        </a:p>
      </dsp:txBody>
      <dsp:txXfrm>
        <a:off x="2225047" y="3361334"/>
        <a:ext cx="2595888" cy="1335026"/>
      </dsp:txXfrm>
    </dsp:sp>
    <dsp:sp modelId="{D30338C6-EF3D-4E3A-B092-DCD4F942B658}">
      <dsp:nvSpPr>
        <dsp:cNvPr id="0" name=""/>
        <dsp:cNvSpPr/>
      </dsp:nvSpPr>
      <dsp:spPr>
        <a:xfrm>
          <a:off x="4820935" y="691276"/>
          <a:ext cx="2595888" cy="133503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000" kern="1200" dirty="0" err="1" smtClean="0"/>
            <a:t>Vimargagamanam</a:t>
          </a:r>
          <a:endParaRPr lang="en-IN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000" kern="1200" dirty="0" err="1" smtClean="0"/>
            <a:t>Atopam</a:t>
          </a:r>
          <a:endParaRPr lang="en-IN" sz="2000" kern="1200" dirty="0"/>
        </a:p>
      </dsp:txBody>
      <dsp:txXfrm>
        <a:off x="4820935" y="691276"/>
        <a:ext cx="2595888" cy="1335031"/>
      </dsp:txXfrm>
    </dsp:sp>
    <dsp:sp modelId="{DDC9BF49-7C80-4960-9F2E-BEF8DB842673}">
      <dsp:nvSpPr>
        <dsp:cNvPr id="0" name=""/>
        <dsp:cNvSpPr/>
      </dsp:nvSpPr>
      <dsp:spPr>
        <a:xfrm>
          <a:off x="4820935" y="2026308"/>
          <a:ext cx="2595888" cy="133502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000" kern="1200" dirty="0" err="1" smtClean="0"/>
            <a:t>Osha</a:t>
          </a:r>
          <a:endParaRPr lang="en-IN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000" kern="1200" dirty="0" err="1" smtClean="0"/>
            <a:t>Chosha</a:t>
          </a:r>
          <a:endParaRPr lang="en-IN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000" kern="1200" dirty="0" err="1" smtClean="0"/>
            <a:t>Paridaha</a:t>
          </a:r>
          <a:r>
            <a:rPr lang="en-IN" sz="2000" kern="1200" dirty="0" smtClean="0"/>
            <a:t> </a:t>
          </a:r>
          <a:endParaRPr lang="en-IN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000" kern="1200" dirty="0" err="1" smtClean="0"/>
            <a:t>Dhoomayana</a:t>
          </a:r>
          <a:endParaRPr lang="en-IN" sz="2000" kern="1200" dirty="0"/>
        </a:p>
      </dsp:txBody>
      <dsp:txXfrm>
        <a:off x="4820935" y="2026308"/>
        <a:ext cx="2595888" cy="1335026"/>
      </dsp:txXfrm>
    </dsp:sp>
    <dsp:sp modelId="{20E3A8F4-1947-4DD5-819E-A6B068A6776F}">
      <dsp:nvSpPr>
        <dsp:cNvPr id="0" name=""/>
        <dsp:cNvSpPr/>
      </dsp:nvSpPr>
      <dsp:spPr>
        <a:xfrm>
          <a:off x="4820935" y="3361334"/>
          <a:ext cx="2595888" cy="133502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000" kern="1200" dirty="0" err="1" smtClean="0"/>
            <a:t>Arochaka</a:t>
          </a:r>
          <a:endParaRPr lang="en-IN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000" kern="1200" dirty="0" err="1" smtClean="0"/>
            <a:t>Avipaka</a:t>
          </a:r>
          <a:endParaRPr lang="en-IN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000" kern="1200" dirty="0" err="1" smtClean="0"/>
            <a:t>Anga</a:t>
          </a:r>
          <a:r>
            <a:rPr lang="en-IN" sz="2000" kern="1200" dirty="0" smtClean="0"/>
            <a:t> </a:t>
          </a:r>
          <a:r>
            <a:rPr lang="en-IN" sz="2000" kern="1200" dirty="0" err="1" smtClean="0"/>
            <a:t>sada</a:t>
          </a:r>
          <a:r>
            <a:rPr lang="en-IN" sz="2000" kern="1200" dirty="0" smtClean="0"/>
            <a:t> </a:t>
          </a:r>
          <a:endParaRPr lang="en-IN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000" kern="1200" dirty="0" err="1" smtClean="0"/>
            <a:t>Chardi</a:t>
          </a:r>
          <a:endParaRPr lang="en-IN" sz="2000" kern="1200" dirty="0"/>
        </a:p>
      </dsp:txBody>
      <dsp:txXfrm>
        <a:off x="4820935" y="3361334"/>
        <a:ext cx="2595888" cy="13350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753F709-4DCA-4F47-9B64-EBA7A8703DD2}" type="datetimeFigureOut">
              <a:rPr lang="en-IN" smtClean="0"/>
              <a:t>03-02-2019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6999FF0-55C3-4263-8D72-6ABB0C95E3B7}" type="slidenum">
              <a:rPr lang="en-IN" smtClean="0"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908720"/>
            <a:ext cx="7848872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IN" sz="5400" b="1" dirty="0" smtClean="0">
                <a:solidFill>
                  <a:srgbClr val="00B050"/>
                </a:solidFill>
                <a:effectLst/>
                <a:latin typeface="Algerian" pitchFamily="82" charset="0"/>
              </a:rPr>
              <a:t/>
            </a:r>
            <a:br>
              <a:rPr lang="en-IN" sz="5400" b="1" dirty="0" smtClean="0">
                <a:solidFill>
                  <a:srgbClr val="00B050"/>
                </a:solidFill>
                <a:effectLst/>
                <a:latin typeface="Algerian" pitchFamily="82" charset="0"/>
              </a:rPr>
            </a:br>
            <a:r>
              <a:rPr lang="en-IN" sz="5400" b="1" dirty="0">
                <a:solidFill>
                  <a:srgbClr val="00B050"/>
                </a:solidFill>
                <a:effectLst/>
                <a:latin typeface="Algerian" pitchFamily="82" charset="0"/>
              </a:rPr>
              <a:t/>
            </a:r>
            <a:br>
              <a:rPr lang="en-IN" sz="5400" b="1" dirty="0">
                <a:solidFill>
                  <a:srgbClr val="00B050"/>
                </a:solidFill>
                <a:effectLst/>
                <a:latin typeface="Algerian" pitchFamily="82" charset="0"/>
              </a:rPr>
            </a:br>
            <a:r>
              <a:rPr lang="en-IN" sz="5400" b="1" dirty="0" smtClean="0">
                <a:solidFill>
                  <a:srgbClr val="00B050"/>
                </a:solidFill>
                <a:effectLst/>
                <a:latin typeface="Algerian" pitchFamily="82" charset="0"/>
              </a:rPr>
              <a:t>CONCEPT </a:t>
            </a:r>
            <a:r>
              <a:rPr lang="en-IN" sz="5400" b="1" dirty="0">
                <a:solidFill>
                  <a:srgbClr val="00B050"/>
                </a:solidFill>
                <a:effectLst/>
                <a:latin typeface="Algerian" pitchFamily="82" charset="0"/>
              </a:rPr>
              <a:t>OF KRIYAKALA</a:t>
            </a:r>
            <a:r>
              <a:rPr lang="en-IN" dirty="0">
                <a:effectLst/>
                <a:latin typeface="Algerian" pitchFamily="82" charset="0"/>
              </a:rPr>
              <a:t/>
            </a:r>
            <a:br>
              <a:rPr lang="en-IN" dirty="0">
                <a:effectLst/>
                <a:latin typeface="Algerian" pitchFamily="82" charset="0"/>
              </a:rPr>
            </a:br>
            <a:endParaRPr lang="en-IN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4509120"/>
            <a:ext cx="7406640" cy="1584176"/>
          </a:xfrm>
        </p:spPr>
        <p:txBody>
          <a:bodyPr/>
          <a:lstStyle/>
          <a:p>
            <a:pPr algn="r"/>
            <a:r>
              <a:rPr lang="en-IN" dirty="0" smtClean="0"/>
              <a:t>Presented by</a:t>
            </a:r>
          </a:p>
          <a:p>
            <a:pPr algn="r"/>
            <a:r>
              <a:rPr lang="en-IN" dirty="0" smtClean="0"/>
              <a:t>Dr. PRIYA GIRIJAN T</a:t>
            </a:r>
          </a:p>
          <a:p>
            <a:pPr algn="r"/>
            <a:r>
              <a:rPr lang="en-IN" dirty="0" smtClean="0"/>
              <a:t>Dept. Of Panchakarma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621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/>
          <a:lstStyle/>
          <a:p>
            <a:pPr marL="82296" indent="0">
              <a:buNone/>
            </a:pPr>
            <a:r>
              <a:rPr lang="en-IN" dirty="0"/>
              <a:t>The development of disease is described under 6 stages:</a:t>
            </a:r>
          </a:p>
          <a:p>
            <a:endParaRPr lang="en-IN" dirty="0" smtClean="0"/>
          </a:p>
          <a:p>
            <a:pPr marL="82296" indent="0">
              <a:buNone/>
            </a:pPr>
            <a:r>
              <a:rPr lang="en-IN" dirty="0" smtClean="0"/>
              <a:t>1.	CHAYA</a:t>
            </a:r>
            <a:endParaRPr lang="en-IN" dirty="0"/>
          </a:p>
          <a:p>
            <a:pPr marL="82296" indent="0">
              <a:buNone/>
            </a:pPr>
            <a:r>
              <a:rPr lang="en-IN" dirty="0"/>
              <a:t>2</a:t>
            </a:r>
            <a:r>
              <a:rPr lang="en-IN" dirty="0" smtClean="0"/>
              <a:t>.	PRAKOPA</a:t>
            </a:r>
            <a:endParaRPr lang="en-IN" dirty="0"/>
          </a:p>
          <a:p>
            <a:pPr marL="82296" indent="0">
              <a:buNone/>
            </a:pPr>
            <a:r>
              <a:rPr lang="en-IN" dirty="0" smtClean="0"/>
              <a:t>3.	PRASARA</a:t>
            </a:r>
            <a:endParaRPr lang="en-IN" dirty="0"/>
          </a:p>
          <a:p>
            <a:pPr marL="82296" indent="0">
              <a:buNone/>
            </a:pPr>
            <a:r>
              <a:rPr lang="en-IN" dirty="0"/>
              <a:t>4</a:t>
            </a:r>
            <a:r>
              <a:rPr lang="en-IN" dirty="0" smtClean="0"/>
              <a:t>.	STHANASAMSRAYA</a:t>
            </a:r>
            <a:endParaRPr lang="en-IN" dirty="0"/>
          </a:p>
          <a:p>
            <a:pPr marL="82296" indent="0">
              <a:buNone/>
            </a:pPr>
            <a:r>
              <a:rPr lang="en-IN" dirty="0"/>
              <a:t>5</a:t>
            </a:r>
            <a:r>
              <a:rPr lang="en-IN" dirty="0" smtClean="0"/>
              <a:t>.	VYAKTI</a:t>
            </a:r>
            <a:endParaRPr lang="en-IN" dirty="0"/>
          </a:p>
          <a:p>
            <a:pPr marL="82296" indent="0">
              <a:buNone/>
            </a:pPr>
            <a:r>
              <a:rPr lang="en-IN" dirty="0"/>
              <a:t>6</a:t>
            </a:r>
            <a:r>
              <a:rPr lang="en-IN" dirty="0" smtClean="0"/>
              <a:t>.	BHEDA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57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>
                <a:effectLst/>
              </a:rPr>
              <a:t>IMPORTANCE OF KRIYAKALA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hi-IN" sz="2800" dirty="0"/>
              <a:t>कालो हि नित्यगश्चावस्थिकाश्चः तत्रवस्थिको विकारमपेक्षते नित्यगस्तु ॠतुसात्म्यापेक्षा॥</a:t>
            </a:r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hi-IN" sz="2800" dirty="0" smtClean="0"/>
              <a:t>अप्राप्ते </a:t>
            </a:r>
            <a:r>
              <a:rPr lang="hi-IN" sz="2800" dirty="0"/>
              <a:t>क्रियाकाले प्राप्ते वा न वॄता क्रिया</a:t>
            </a:r>
            <a:r>
              <a:rPr lang="hi-IN" sz="2800" dirty="0" smtClean="0"/>
              <a:t>।</a:t>
            </a:r>
            <a:endParaRPr lang="en-IN" sz="2800" dirty="0"/>
          </a:p>
          <a:p>
            <a:pPr marL="82296" indent="0">
              <a:buNone/>
            </a:pPr>
            <a:r>
              <a:rPr lang="hi-IN" sz="2800" dirty="0" smtClean="0"/>
              <a:t>क्रियाहीन </a:t>
            </a:r>
            <a:r>
              <a:rPr lang="hi-IN" sz="2800" dirty="0"/>
              <a:t>अतिरिक्त वा साथ्येषु अपि न सिध्यति॥</a:t>
            </a:r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hi-IN" sz="2800" dirty="0" smtClean="0"/>
              <a:t>संचयापहॄता </a:t>
            </a:r>
            <a:r>
              <a:rPr lang="hi-IN" sz="2800" dirty="0"/>
              <a:t>दोषा लभन्ते नोत्तरा गतीः।</a:t>
            </a:r>
            <a:endParaRPr lang="en-IN" sz="2800" dirty="0"/>
          </a:p>
          <a:p>
            <a:pPr marL="82296" indent="0">
              <a:buNone/>
            </a:pPr>
            <a:r>
              <a:rPr lang="hi-IN" sz="2800" dirty="0" smtClean="0"/>
              <a:t>ते </a:t>
            </a:r>
            <a:r>
              <a:rPr lang="hi-IN" sz="2800" dirty="0"/>
              <a:t>तूत्तरासु गतिषु भवन्ति बलवत्तराः</a:t>
            </a:r>
            <a:r>
              <a:rPr lang="hi-IN" sz="2800" dirty="0" smtClean="0"/>
              <a:t>॥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28543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4800600"/>
          </a:xfrm>
        </p:spPr>
        <p:txBody>
          <a:bodyPr>
            <a:normAutofit fontScale="92500" lnSpcReduction="10000"/>
          </a:bodyPr>
          <a:lstStyle/>
          <a:p>
            <a:r>
              <a:rPr lang="en-IN" dirty="0"/>
              <a:t>Kriyakala helps in early recognition of the stage of progress of disease and its treatment.</a:t>
            </a:r>
          </a:p>
          <a:p>
            <a:r>
              <a:rPr lang="en-IN" dirty="0"/>
              <a:t>A clear view about Kriyakala is necessary for Diagnosis, prognosis and for adopting preventive and curative measures.</a:t>
            </a:r>
          </a:p>
          <a:p>
            <a:r>
              <a:rPr lang="en-IN" dirty="0"/>
              <a:t>When the deranged dosha got pacified in its chaya avastha itself it prevents disease from gaining strength and intensity of the </a:t>
            </a:r>
            <a:r>
              <a:rPr lang="en-IN" dirty="0" smtClean="0"/>
              <a:t>diseases and further progression of the disease.</a:t>
            </a:r>
            <a:endParaRPr lang="en-IN" dirty="0"/>
          </a:p>
          <a:p>
            <a:pPr marL="82296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1579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7242008" cy="940966"/>
          </a:xfrm>
        </p:spPr>
        <p:txBody>
          <a:bodyPr>
            <a:normAutofit fontScale="90000"/>
          </a:bodyPr>
          <a:lstStyle/>
          <a:p>
            <a:pPr lvl="0" algn="ctr"/>
            <a:r>
              <a:rPr lang="en-IN" dirty="0">
                <a:effectLst/>
              </a:rPr>
              <a:t>SANCHAYA AVASTHA </a:t>
            </a:r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r>
              <a:rPr lang="en-IN" dirty="0" smtClean="0">
                <a:effectLst/>
              </a:rPr>
              <a:t>( </a:t>
            </a:r>
            <a:r>
              <a:rPr lang="en-IN" dirty="0">
                <a:effectLst/>
              </a:rPr>
              <a:t>Stage of ACCUMULATION)</a:t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4896544"/>
          </a:xfrm>
        </p:spPr>
        <p:txBody>
          <a:bodyPr>
            <a:normAutofit fontScale="55000" lnSpcReduction="20000"/>
          </a:bodyPr>
          <a:lstStyle/>
          <a:p>
            <a:r>
              <a:rPr lang="en-IN" dirty="0" err="1"/>
              <a:t>तत्र</a:t>
            </a:r>
            <a:r>
              <a:rPr lang="en-IN" dirty="0"/>
              <a:t> </a:t>
            </a:r>
            <a:r>
              <a:rPr lang="en-IN" dirty="0" err="1"/>
              <a:t>प्रथम</a:t>
            </a:r>
            <a:r>
              <a:rPr lang="en-IN" dirty="0"/>
              <a:t> </a:t>
            </a:r>
            <a:r>
              <a:rPr lang="en-IN" dirty="0" err="1"/>
              <a:t>क्रियाकाल</a:t>
            </a:r>
            <a:r>
              <a:rPr lang="en-IN" dirty="0"/>
              <a:t>।</a:t>
            </a:r>
          </a:p>
          <a:p>
            <a:endParaRPr lang="en-IN" dirty="0" smtClean="0"/>
          </a:p>
          <a:p>
            <a:r>
              <a:rPr lang="en-IN" dirty="0" err="1" smtClean="0"/>
              <a:t>संहतिरूपा</a:t>
            </a:r>
            <a:r>
              <a:rPr lang="en-IN" dirty="0" smtClean="0"/>
              <a:t> </a:t>
            </a:r>
            <a:r>
              <a:rPr lang="en-IN" dirty="0" err="1"/>
              <a:t>वॄद्धिः</a:t>
            </a:r>
            <a:r>
              <a:rPr lang="en-IN" dirty="0"/>
              <a:t> </a:t>
            </a:r>
            <a:r>
              <a:rPr lang="en-IN" dirty="0" err="1"/>
              <a:t>चयः</a:t>
            </a:r>
            <a:r>
              <a:rPr lang="en-IN" dirty="0"/>
              <a:t>।</a:t>
            </a:r>
          </a:p>
          <a:p>
            <a:endParaRPr lang="en-IN" dirty="0" smtClean="0"/>
          </a:p>
          <a:p>
            <a:r>
              <a:rPr lang="en-IN" dirty="0" err="1" smtClean="0"/>
              <a:t>अत्र</a:t>
            </a:r>
            <a:r>
              <a:rPr lang="en-IN" dirty="0" smtClean="0"/>
              <a:t> </a:t>
            </a:r>
            <a:r>
              <a:rPr lang="en-IN" dirty="0" err="1"/>
              <a:t>संचीयन्ते</a:t>
            </a:r>
            <a:r>
              <a:rPr lang="en-IN" dirty="0"/>
              <a:t> </a:t>
            </a:r>
            <a:r>
              <a:rPr lang="en-IN" dirty="0" err="1"/>
              <a:t>इति</a:t>
            </a:r>
            <a:r>
              <a:rPr lang="en-IN" dirty="0"/>
              <a:t> </a:t>
            </a:r>
            <a:r>
              <a:rPr lang="en-IN" dirty="0" err="1"/>
              <a:t>प्रहर्षेण</a:t>
            </a:r>
            <a:r>
              <a:rPr lang="en-IN" dirty="0"/>
              <a:t> </a:t>
            </a:r>
            <a:r>
              <a:rPr lang="en-IN" dirty="0" err="1"/>
              <a:t>चीयन्ते</a:t>
            </a:r>
            <a:r>
              <a:rPr lang="en-IN" dirty="0"/>
              <a:t> </a:t>
            </a:r>
            <a:r>
              <a:rPr lang="en-IN" dirty="0" err="1"/>
              <a:t>इति</a:t>
            </a:r>
            <a:r>
              <a:rPr lang="en-IN" dirty="0"/>
              <a:t> </a:t>
            </a:r>
            <a:r>
              <a:rPr lang="en-IN" dirty="0" err="1"/>
              <a:t>यथस्थानम्</a:t>
            </a:r>
            <a:r>
              <a:rPr lang="en-IN" dirty="0"/>
              <a:t> </a:t>
            </a:r>
            <a:r>
              <a:rPr lang="en-IN" dirty="0" err="1"/>
              <a:t>दोषाः</a:t>
            </a:r>
            <a:r>
              <a:rPr lang="en-IN" dirty="0"/>
              <a:t>। </a:t>
            </a:r>
            <a:r>
              <a:rPr lang="en-IN" dirty="0" smtClean="0"/>
              <a:t>									(</a:t>
            </a:r>
            <a:r>
              <a:rPr lang="en-IN" dirty="0" err="1"/>
              <a:t>चक्रपाणि</a:t>
            </a:r>
            <a:r>
              <a:rPr lang="en-IN" dirty="0"/>
              <a:t>)</a:t>
            </a:r>
          </a:p>
          <a:p>
            <a:endParaRPr lang="en-IN" dirty="0" smtClean="0"/>
          </a:p>
          <a:p>
            <a:r>
              <a:rPr lang="en-IN" dirty="0" err="1" smtClean="0"/>
              <a:t>एतानि</a:t>
            </a:r>
            <a:r>
              <a:rPr lang="en-IN" dirty="0" smtClean="0"/>
              <a:t> </a:t>
            </a:r>
            <a:r>
              <a:rPr lang="en-IN" dirty="0" err="1"/>
              <a:t>खलु</a:t>
            </a:r>
            <a:r>
              <a:rPr lang="en-IN" dirty="0"/>
              <a:t> </a:t>
            </a:r>
            <a:r>
              <a:rPr lang="en-IN" dirty="0" err="1"/>
              <a:t>दोषस्थानानि</a:t>
            </a:r>
            <a:r>
              <a:rPr lang="en-IN" dirty="0"/>
              <a:t> </a:t>
            </a:r>
            <a:r>
              <a:rPr lang="en-IN" dirty="0" err="1"/>
              <a:t>एषु</a:t>
            </a:r>
            <a:r>
              <a:rPr lang="en-IN" dirty="0"/>
              <a:t> </a:t>
            </a:r>
            <a:r>
              <a:rPr lang="en-IN" dirty="0" err="1"/>
              <a:t>संचीयन्ते</a:t>
            </a:r>
            <a:r>
              <a:rPr lang="en-IN" dirty="0"/>
              <a:t> </a:t>
            </a:r>
            <a:r>
              <a:rPr lang="en-IN" dirty="0" err="1"/>
              <a:t>दोषाः</a:t>
            </a:r>
            <a:r>
              <a:rPr lang="en-IN" dirty="0"/>
              <a:t>।</a:t>
            </a:r>
          </a:p>
          <a:p>
            <a:endParaRPr lang="en-IN" dirty="0" smtClean="0"/>
          </a:p>
          <a:p>
            <a:r>
              <a:rPr lang="en-IN" dirty="0" err="1" smtClean="0"/>
              <a:t>प्रथम</a:t>
            </a:r>
            <a:r>
              <a:rPr lang="en-IN" dirty="0" smtClean="0"/>
              <a:t> </a:t>
            </a:r>
            <a:r>
              <a:rPr lang="en-IN" dirty="0" err="1"/>
              <a:t>क्रियाकाला</a:t>
            </a:r>
            <a:r>
              <a:rPr lang="en-IN" dirty="0"/>
              <a:t> </a:t>
            </a:r>
            <a:r>
              <a:rPr lang="en-IN" dirty="0" err="1"/>
              <a:t>इति</a:t>
            </a:r>
            <a:r>
              <a:rPr lang="en-IN" dirty="0"/>
              <a:t> </a:t>
            </a:r>
            <a:r>
              <a:rPr lang="en-IN" dirty="0" err="1"/>
              <a:t>आद्यचिकित्सा</a:t>
            </a:r>
            <a:r>
              <a:rPr lang="en-IN" dirty="0"/>
              <a:t> </a:t>
            </a:r>
            <a:r>
              <a:rPr lang="en-IN" dirty="0" err="1"/>
              <a:t>कालः</a:t>
            </a:r>
            <a:r>
              <a:rPr lang="en-IN" dirty="0" smtClean="0"/>
              <a:t>।										(</a:t>
            </a:r>
            <a:r>
              <a:rPr lang="en-IN" dirty="0" err="1"/>
              <a:t>चक्रपाणि</a:t>
            </a:r>
            <a:r>
              <a:rPr lang="en-IN" dirty="0"/>
              <a:t>)</a:t>
            </a:r>
          </a:p>
          <a:p>
            <a:endParaRPr lang="en-IN" dirty="0" smtClean="0"/>
          </a:p>
          <a:p>
            <a:r>
              <a:rPr lang="en-IN" dirty="0" err="1" smtClean="0"/>
              <a:t>प्रथम</a:t>
            </a:r>
            <a:r>
              <a:rPr lang="en-IN" dirty="0" smtClean="0"/>
              <a:t> </a:t>
            </a:r>
            <a:r>
              <a:rPr lang="en-IN" dirty="0" err="1"/>
              <a:t>क्रियकालः</a:t>
            </a:r>
            <a:r>
              <a:rPr lang="en-IN" dirty="0"/>
              <a:t> </a:t>
            </a:r>
            <a:r>
              <a:rPr lang="en-IN" dirty="0" err="1"/>
              <a:t>इति</a:t>
            </a:r>
            <a:r>
              <a:rPr lang="en-IN" dirty="0"/>
              <a:t> </a:t>
            </a:r>
            <a:r>
              <a:rPr lang="en-IN" dirty="0" err="1"/>
              <a:t>आद्यचिकित्सा</a:t>
            </a:r>
            <a:r>
              <a:rPr lang="en-IN" dirty="0"/>
              <a:t> </a:t>
            </a:r>
            <a:r>
              <a:rPr lang="en-IN" dirty="0" err="1"/>
              <a:t>अवसरः</a:t>
            </a:r>
            <a:r>
              <a:rPr lang="en-IN" dirty="0" smtClean="0"/>
              <a:t>।										(</a:t>
            </a:r>
            <a:r>
              <a:rPr lang="en-IN" dirty="0" err="1"/>
              <a:t>डल्हण</a:t>
            </a:r>
            <a:r>
              <a:rPr lang="en-IN" dirty="0"/>
              <a:t>)</a:t>
            </a:r>
          </a:p>
          <a:p>
            <a:r>
              <a:rPr lang="en-IN" dirty="0" err="1"/>
              <a:t>चयो</a:t>
            </a:r>
            <a:r>
              <a:rPr lang="en-IN" dirty="0"/>
              <a:t> </a:t>
            </a:r>
            <a:r>
              <a:rPr lang="en-IN" dirty="0" err="1"/>
              <a:t>वॄद्धि</a:t>
            </a:r>
            <a:r>
              <a:rPr lang="en-IN" dirty="0"/>
              <a:t> </a:t>
            </a:r>
            <a:r>
              <a:rPr lang="en-IN" dirty="0" err="1"/>
              <a:t>स्वधाम्न्येव</a:t>
            </a:r>
            <a:r>
              <a:rPr lang="en-IN" dirty="0"/>
              <a:t> </a:t>
            </a:r>
            <a:r>
              <a:rPr lang="en-IN" dirty="0" err="1"/>
              <a:t>प्रद्वेषो</a:t>
            </a:r>
            <a:r>
              <a:rPr lang="en-IN" dirty="0"/>
              <a:t> </a:t>
            </a:r>
            <a:r>
              <a:rPr lang="en-IN" dirty="0" err="1"/>
              <a:t>वृद्धि</a:t>
            </a:r>
            <a:r>
              <a:rPr lang="en-IN" dirty="0"/>
              <a:t> </a:t>
            </a:r>
            <a:r>
              <a:rPr lang="en-IN" dirty="0" err="1"/>
              <a:t>हेतुषु</a:t>
            </a:r>
            <a:r>
              <a:rPr lang="en-IN" dirty="0"/>
              <a:t>।</a:t>
            </a:r>
          </a:p>
          <a:p>
            <a:endParaRPr lang="en-IN" dirty="0" smtClean="0"/>
          </a:p>
          <a:p>
            <a:r>
              <a:rPr lang="en-IN" dirty="0" err="1" smtClean="0"/>
              <a:t>विपरीत</a:t>
            </a:r>
            <a:r>
              <a:rPr lang="en-IN" dirty="0" smtClean="0"/>
              <a:t> </a:t>
            </a:r>
            <a:r>
              <a:rPr lang="en-IN" dirty="0" err="1"/>
              <a:t>गुणेच्छा</a:t>
            </a:r>
            <a:r>
              <a:rPr lang="en-IN" dirty="0"/>
              <a:t> च.....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428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/>
          <a:lstStyle/>
          <a:p>
            <a:r>
              <a:rPr lang="en-IN" dirty="0"/>
              <a:t>1</a:t>
            </a:r>
            <a:r>
              <a:rPr lang="en-IN" baseline="30000" dirty="0"/>
              <a:t>st</a:t>
            </a:r>
            <a:r>
              <a:rPr lang="en-IN" dirty="0"/>
              <a:t> stage of Kriyakala.</a:t>
            </a:r>
          </a:p>
          <a:p>
            <a:r>
              <a:rPr lang="en-IN" dirty="0" err="1"/>
              <a:t>Vikruta</a:t>
            </a:r>
            <a:r>
              <a:rPr lang="en-IN" dirty="0"/>
              <a:t> </a:t>
            </a:r>
            <a:r>
              <a:rPr lang="en-IN" dirty="0" err="1"/>
              <a:t>doshas</a:t>
            </a:r>
            <a:r>
              <a:rPr lang="en-IN" dirty="0"/>
              <a:t> starts accumulating at their own sites or accumulation of </a:t>
            </a:r>
            <a:r>
              <a:rPr lang="en-IN" dirty="0" err="1"/>
              <a:t>dosas</a:t>
            </a:r>
            <a:r>
              <a:rPr lang="en-IN" dirty="0"/>
              <a:t> in its principle abode.</a:t>
            </a:r>
          </a:p>
          <a:p>
            <a:r>
              <a:rPr lang="en-IN" dirty="0"/>
              <a:t>Inceptive phase of a disease when </a:t>
            </a:r>
            <a:r>
              <a:rPr lang="en-IN" dirty="0" err="1"/>
              <a:t>dosa</a:t>
            </a:r>
            <a:r>
              <a:rPr lang="en-IN" dirty="0"/>
              <a:t> is stated to have accumulated and stagnated in its own place.</a:t>
            </a:r>
          </a:p>
          <a:p>
            <a:r>
              <a:rPr lang="en-IN" dirty="0"/>
              <a:t>Beginning phase of disease characterised by vague and ill defined symptoms.</a:t>
            </a:r>
          </a:p>
          <a:p>
            <a:pPr marL="82296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351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/>
              <a:t>CLINICAL MANIFESTATION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195664"/>
          </a:xfrm>
        </p:spPr>
        <p:txBody>
          <a:bodyPr/>
          <a:lstStyle/>
          <a:p>
            <a:pPr marL="82296" indent="0">
              <a:buNone/>
            </a:pPr>
            <a:r>
              <a:rPr lang="en-IN" dirty="0" smtClean="0"/>
              <a:t>The </a:t>
            </a:r>
            <a:r>
              <a:rPr lang="en-IN" dirty="0"/>
              <a:t>main sites of Dosha </a:t>
            </a:r>
            <a:r>
              <a:rPr lang="en-IN" dirty="0" err="1"/>
              <a:t>Sanchayam</a:t>
            </a:r>
            <a:r>
              <a:rPr lang="en-IN" dirty="0"/>
              <a:t> is AMASAYA &amp; PAKVASAYA which is the </a:t>
            </a:r>
            <a:r>
              <a:rPr lang="en-IN" dirty="0" err="1"/>
              <a:t>sarvadaihika</a:t>
            </a:r>
            <a:r>
              <a:rPr lang="en-IN" dirty="0"/>
              <a:t> </a:t>
            </a:r>
            <a:r>
              <a:rPr lang="en-IN" dirty="0" err="1"/>
              <a:t>samanya</a:t>
            </a:r>
            <a:r>
              <a:rPr lang="en-IN" dirty="0"/>
              <a:t> </a:t>
            </a:r>
            <a:r>
              <a:rPr lang="en-IN" dirty="0" err="1"/>
              <a:t>sthana</a:t>
            </a:r>
            <a:r>
              <a:rPr lang="en-IN" dirty="0"/>
              <a:t> of </a:t>
            </a:r>
            <a:r>
              <a:rPr lang="en-IN" dirty="0" err="1"/>
              <a:t>tridosa</a:t>
            </a:r>
            <a:r>
              <a:rPr lang="en-IN" dirty="0"/>
              <a:t>.</a:t>
            </a:r>
          </a:p>
          <a:p>
            <a:pPr marL="82296" indent="0">
              <a:buNone/>
            </a:pPr>
            <a:endParaRPr lang="en-IN" dirty="0" smtClean="0"/>
          </a:p>
          <a:p>
            <a:endParaRPr lang="en-IN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07209004"/>
              </p:ext>
            </p:extLst>
          </p:nvPr>
        </p:nvGraphicFramePr>
        <p:xfrm>
          <a:off x="1763688" y="25649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581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effectLst/>
              </a:rPr>
              <a:t>TREATMENT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It is important to treat the </a:t>
            </a:r>
            <a:r>
              <a:rPr lang="en-IN" dirty="0" err="1"/>
              <a:t>dosa</a:t>
            </a:r>
            <a:r>
              <a:rPr lang="en-IN" dirty="0"/>
              <a:t> in its chaya avastha to prevent further spread to next </a:t>
            </a:r>
            <a:r>
              <a:rPr lang="en-IN" dirty="0" err="1"/>
              <a:t>kriyakala</a:t>
            </a:r>
            <a:r>
              <a:rPr lang="en-IN" dirty="0"/>
              <a:t> and further complications.</a:t>
            </a:r>
          </a:p>
          <a:p>
            <a:r>
              <a:rPr lang="en-IN" dirty="0"/>
              <a:t>Avoid etiological factors – </a:t>
            </a:r>
            <a:r>
              <a:rPr lang="en-IN" dirty="0" err="1"/>
              <a:t>Nidana</a:t>
            </a:r>
            <a:r>
              <a:rPr lang="en-IN" dirty="0"/>
              <a:t> </a:t>
            </a:r>
            <a:r>
              <a:rPr lang="en-IN" dirty="0" err="1" smtClean="0"/>
              <a:t>parivarjanam</a:t>
            </a:r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408378"/>
              </p:ext>
            </p:extLst>
          </p:nvPr>
        </p:nvGraphicFramePr>
        <p:xfrm>
          <a:off x="1932384" y="4797152"/>
          <a:ext cx="6096000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504056">
                <a:tc>
                  <a:txBody>
                    <a:bodyPr/>
                    <a:lstStyle/>
                    <a:p>
                      <a:r>
                        <a:rPr lang="en-IN" dirty="0" smtClean="0"/>
                        <a:t>ALPA DOSA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LANGHANAM</a:t>
                      </a:r>
                      <a:endParaRPr lang="en-IN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IN" dirty="0" smtClean="0"/>
                        <a:t>MADYAMA DOSA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LANGAHANA PACHANAM</a:t>
                      </a:r>
                      <a:endParaRPr lang="en-IN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IN" dirty="0" smtClean="0"/>
                        <a:t>BAHU DOSA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DOSA AVASECHANAM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0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04664"/>
            <a:ext cx="749808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>
                <a:effectLst/>
              </a:rPr>
              <a:t>2.PRAKOPA </a:t>
            </a:r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r>
              <a:rPr lang="en-IN" dirty="0" smtClean="0">
                <a:effectLst/>
              </a:rPr>
              <a:t>(</a:t>
            </a:r>
            <a:r>
              <a:rPr lang="en-IN" dirty="0">
                <a:effectLst/>
              </a:rPr>
              <a:t>Stage of Provocation)</a:t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IN" dirty="0" smtClean="0"/>
          </a:p>
          <a:p>
            <a:r>
              <a:rPr lang="hi-IN" dirty="0" smtClean="0"/>
              <a:t>स्थानात् </a:t>
            </a:r>
            <a:r>
              <a:rPr lang="hi-IN" dirty="0"/>
              <a:t>उन्मार्गगमनम् प्रकोप परिकीर्तितः</a:t>
            </a:r>
            <a:r>
              <a:rPr lang="hi-IN" dirty="0" smtClean="0"/>
              <a:t>।</a:t>
            </a:r>
            <a:r>
              <a:rPr lang="en-IN" dirty="0" smtClean="0"/>
              <a:t>	(</a:t>
            </a:r>
            <a:r>
              <a:rPr lang="hi-IN" dirty="0" smtClean="0"/>
              <a:t> नरसिंह</a:t>
            </a:r>
            <a:r>
              <a:rPr lang="en-IN" dirty="0" smtClean="0"/>
              <a:t>)</a:t>
            </a:r>
          </a:p>
          <a:p>
            <a:endParaRPr lang="en-IN" dirty="0" smtClean="0"/>
          </a:p>
          <a:p>
            <a:r>
              <a:rPr lang="hi-IN" dirty="0" smtClean="0"/>
              <a:t>कोपस्तु </a:t>
            </a:r>
            <a:r>
              <a:rPr lang="hi-IN" dirty="0"/>
              <a:t>उन्मार्गगामिताः। </a:t>
            </a:r>
            <a:r>
              <a:rPr lang="en-IN" dirty="0" smtClean="0"/>
              <a:t>			(</a:t>
            </a:r>
            <a:r>
              <a:rPr lang="hi-IN" dirty="0" smtClean="0"/>
              <a:t>अ.हॄ</a:t>
            </a:r>
            <a:r>
              <a:rPr lang="en-IN" dirty="0" smtClean="0"/>
              <a:t>)</a:t>
            </a:r>
            <a:endParaRPr lang="en-IN" dirty="0"/>
          </a:p>
          <a:p>
            <a:endParaRPr lang="en-IN" dirty="0"/>
          </a:p>
          <a:p>
            <a:r>
              <a:rPr lang="en-IN" dirty="0" err="1" smtClean="0"/>
              <a:t>Prakopa</a:t>
            </a:r>
            <a:r>
              <a:rPr lang="en-IN" dirty="0" smtClean="0"/>
              <a:t> </a:t>
            </a:r>
            <a:r>
              <a:rPr lang="en-IN" dirty="0"/>
              <a:t>is defined as the movement of </a:t>
            </a:r>
            <a:r>
              <a:rPr lang="en-IN" dirty="0" err="1"/>
              <a:t>dosas</a:t>
            </a:r>
            <a:r>
              <a:rPr lang="en-IN" dirty="0"/>
              <a:t> away from the principal loci.</a:t>
            </a:r>
          </a:p>
          <a:p>
            <a:endParaRPr lang="en-IN" dirty="0" smtClean="0"/>
          </a:p>
          <a:p>
            <a:r>
              <a:rPr lang="en-IN" dirty="0" smtClean="0"/>
              <a:t>When </a:t>
            </a:r>
            <a:r>
              <a:rPr lang="en-IN" dirty="0" err="1"/>
              <a:t>dosas</a:t>
            </a:r>
            <a:r>
              <a:rPr lang="en-IN" dirty="0"/>
              <a:t> are not brought to equilibrium in </a:t>
            </a:r>
            <a:r>
              <a:rPr lang="en-IN" dirty="0" err="1"/>
              <a:t>sanchaya</a:t>
            </a:r>
            <a:r>
              <a:rPr lang="en-IN" dirty="0"/>
              <a:t> avastha, then the </a:t>
            </a:r>
            <a:r>
              <a:rPr lang="en-IN" dirty="0" err="1"/>
              <a:t>dosas</a:t>
            </a:r>
            <a:r>
              <a:rPr lang="en-IN" dirty="0"/>
              <a:t> which had previously accumulated and stagnated in its own particular location tends to become swollen and excited.</a:t>
            </a:r>
          </a:p>
          <a:p>
            <a:endParaRPr lang="en-IN" dirty="0" smtClean="0"/>
          </a:p>
          <a:p>
            <a:r>
              <a:rPr lang="en-IN" dirty="0" err="1" smtClean="0"/>
              <a:t>Vikrita</a:t>
            </a:r>
            <a:r>
              <a:rPr lang="en-IN" dirty="0" smtClean="0"/>
              <a:t> </a:t>
            </a:r>
            <a:r>
              <a:rPr lang="en-IN" dirty="0" err="1"/>
              <a:t>dosa</a:t>
            </a:r>
            <a:r>
              <a:rPr lang="en-IN" dirty="0"/>
              <a:t> gains </a:t>
            </a:r>
            <a:r>
              <a:rPr lang="en-IN" dirty="0" err="1"/>
              <a:t>vikrita</a:t>
            </a:r>
            <a:r>
              <a:rPr lang="en-IN" dirty="0"/>
              <a:t> </a:t>
            </a:r>
            <a:r>
              <a:rPr lang="en-IN" dirty="0" err="1"/>
              <a:t>bala</a:t>
            </a:r>
            <a:r>
              <a:rPr lang="en-IN" dirty="0"/>
              <a:t> due to dosha specific </a:t>
            </a:r>
            <a:r>
              <a:rPr lang="en-IN" dirty="0" err="1"/>
              <a:t>nidana</a:t>
            </a:r>
            <a:r>
              <a:rPr lang="en-IN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9255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 fontScale="85000" lnSpcReduction="10000"/>
          </a:bodyPr>
          <a:lstStyle/>
          <a:p>
            <a:r>
              <a:rPr lang="en-IN" dirty="0"/>
              <a:t>Its of 2</a:t>
            </a:r>
          </a:p>
          <a:p>
            <a:pPr lvl="0"/>
            <a:endParaRPr lang="en-IN" dirty="0" smtClean="0"/>
          </a:p>
          <a:p>
            <a:pPr lvl="0"/>
            <a:r>
              <a:rPr lang="en-IN" dirty="0" err="1" smtClean="0"/>
              <a:t>Achaya</a:t>
            </a:r>
            <a:r>
              <a:rPr lang="en-IN" dirty="0" smtClean="0"/>
              <a:t> </a:t>
            </a:r>
            <a:r>
              <a:rPr lang="en-IN" dirty="0" err="1"/>
              <a:t>poorvaka</a:t>
            </a:r>
            <a:r>
              <a:rPr lang="en-IN" dirty="0"/>
              <a:t> </a:t>
            </a:r>
            <a:r>
              <a:rPr lang="en-IN" dirty="0" err="1"/>
              <a:t>prakopa</a:t>
            </a:r>
            <a:r>
              <a:rPr lang="en-IN" dirty="0"/>
              <a:t> :- Without accumulation in their principal seats</a:t>
            </a:r>
          </a:p>
          <a:p>
            <a:pPr lvl="0"/>
            <a:endParaRPr lang="en-IN" dirty="0" smtClean="0"/>
          </a:p>
          <a:p>
            <a:pPr lvl="0"/>
            <a:r>
              <a:rPr lang="en-IN" dirty="0" err="1" smtClean="0"/>
              <a:t>Chaya</a:t>
            </a:r>
            <a:r>
              <a:rPr lang="en-IN" dirty="0" smtClean="0"/>
              <a:t> </a:t>
            </a:r>
            <a:r>
              <a:rPr lang="en-IN" dirty="0" err="1"/>
              <a:t>poorvaka</a:t>
            </a:r>
            <a:r>
              <a:rPr lang="en-IN" dirty="0"/>
              <a:t> </a:t>
            </a:r>
            <a:r>
              <a:rPr lang="en-IN" dirty="0" err="1"/>
              <a:t>prakopa</a:t>
            </a:r>
            <a:r>
              <a:rPr lang="en-IN" dirty="0"/>
              <a:t> :- With accumulation in their principal </a:t>
            </a:r>
            <a:r>
              <a:rPr lang="en-IN" dirty="0" smtClean="0"/>
              <a:t>seats</a:t>
            </a:r>
          </a:p>
          <a:p>
            <a:endParaRPr lang="en-IN" dirty="0" smtClean="0"/>
          </a:p>
          <a:p>
            <a:r>
              <a:rPr lang="en-IN" dirty="0" err="1" smtClean="0"/>
              <a:t>Acc</a:t>
            </a:r>
            <a:r>
              <a:rPr lang="en-IN" dirty="0" smtClean="0"/>
              <a:t> </a:t>
            </a:r>
            <a:r>
              <a:rPr lang="en-IN" dirty="0"/>
              <a:t>to </a:t>
            </a:r>
            <a:r>
              <a:rPr lang="en-IN" dirty="0" err="1"/>
              <a:t>Vaghbata</a:t>
            </a:r>
            <a:r>
              <a:rPr lang="en-IN" dirty="0"/>
              <a:t> </a:t>
            </a:r>
            <a:r>
              <a:rPr lang="en-IN" dirty="0" err="1"/>
              <a:t>Prakopa</a:t>
            </a:r>
            <a:r>
              <a:rPr lang="en-IN" dirty="0"/>
              <a:t> is dissemination of </a:t>
            </a:r>
            <a:r>
              <a:rPr lang="en-IN" dirty="0" err="1"/>
              <a:t>dosas</a:t>
            </a:r>
            <a:r>
              <a:rPr lang="en-IN" dirty="0"/>
              <a:t> from their principle seats</a:t>
            </a:r>
          </a:p>
          <a:p>
            <a:endParaRPr lang="en-IN" dirty="0" smtClean="0"/>
          </a:p>
          <a:p>
            <a:r>
              <a:rPr lang="en-IN" dirty="0" err="1" smtClean="0"/>
              <a:t>Hemadri</a:t>
            </a:r>
            <a:r>
              <a:rPr lang="en-IN" dirty="0" smtClean="0"/>
              <a:t> </a:t>
            </a:r>
            <a:r>
              <a:rPr lang="en-IN" dirty="0"/>
              <a:t>compares </a:t>
            </a:r>
            <a:r>
              <a:rPr lang="en-IN" dirty="0" err="1"/>
              <a:t>Sthanasamsraya</a:t>
            </a:r>
            <a:r>
              <a:rPr lang="en-IN" dirty="0"/>
              <a:t> </a:t>
            </a:r>
            <a:r>
              <a:rPr lang="en-IN" dirty="0" err="1"/>
              <a:t>kriyakala</a:t>
            </a:r>
            <a:r>
              <a:rPr lang="en-IN" dirty="0"/>
              <a:t> to </a:t>
            </a:r>
            <a:r>
              <a:rPr lang="en-IN" dirty="0" err="1"/>
              <a:t>Prakopa</a:t>
            </a:r>
            <a:r>
              <a:rPr lang="en-IN" dirty="0"/>
              <a:t> where the symptoms are expressed.</a:t>
            </a:r>
          </a:p>
          <a:p>
            <a:pPr lvl="0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4571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>
                <a:effectLst/>
              </a:rPr>
              <a:t>CLINICAL MANIFESTATION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22091849"/>
              </p:ext>
            </p:extLst>
          </p:nvPr>
        </p:nvGraphicFramePr>
        <p:xfrm>
          <a:off x="1403648" y="1268760"/>
          <a:ext cx="6984776" cy="4424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012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>
                <a:effectLst/>
              </a:rPr>
              <a:t>INTRODUCTION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/>
              <a:t>दोषधातुमलाःमूलम् सदा देहं</a:t>
            </a:r>
            <a:r>
              <a:rPr lang="hi-IN" dirty="0" smtClean="0"/>
              <a:t>...</a:t>
            </a:r>
            <a:endParaRPr lang="en-IN" dirty="0" smtClean="0"/>
          </a:p>
          <a:p>
            <a:r>
              <a:rPr lang="en-IN" dirty="0" err="1" smtClean="0"/>
              <a:t>Vata</a:t>
            </a:r>
            <a:r>
              <a:rPr lang="en-IN" dirty="0" smtClean="0"/>
              <a:t>, Pitta &amp; Kapha </a:t>
            </a:r>
            <a:r>
              <a:rPr lang="en-IN" dirty="0"/>
              <a:t>are the 3 </a:t>
            </a:r>
            <a:r>
              <a:rPr lang="en-IN" dirty="0" smtClean="0"/>
              <a:t>vitals, </a:t>
            </a:r>
            <a:r>
              <a:rPr lang="en-IN" dirty="0" err="1" smtClean="0"/>
              <a:t>sapta</a:t>
            </a:r>
            <a:r>
              <a:rPr lang="en-IN" dirty="0" smtClean="0"/>
              <a:t> </a:t>
            </a:r>
            <a:r>
              <a:rPr lang="en-IN" dirty="0" err="1" smtClean="0"/>
              <a:t>dooshyas</a:t>
            </a:r>
            <a:r>
              <a:rPr lang="en-IN" dirty="0" smtClean="0"/>
              <a:t>, and </a:t>
            </a:r>
            <a:r>
              <a:rPr lang="en-IN" dirty="0" err="1" smtClean="0"/>
              <a:t>trimalas</a:t>
            </a:r>
            <a:r>
              <a:rPr lang="en-IN" dirty="0" smtClean="0"/>
              <a:t> responsible </a:t>
            </a:r>
            <a:r>
              <a:rPr lang="en-IN" dirty="0"/>
              <a:t>for health or ill health of the individual or maintains equilibrium of the body through inter doshic balance and which maintains life. </a:t>
            </a:r>
            <a:endParaRPr lang="en-IN" dirty="0" smtClean="0"/>
          </a:p>
          <a:p>
            <a:r>
              <a:rPr lang="en-IN" dirty="0" smtClean="0"/>
              <a:t>No </a:t>
            </a:r>
            <a:r>
              <a:rPr lang="en-IN" dirty="0"/>
              <a:t>disease can exist without the involvement of </a:t>
            </a:r>
            <a:r>
              <a:rPr lang="en-IN" dirty="0" err="1" smtClean="0"/>
              <a:t>dosha</a:t>
            </a:r>
            <a:r>
              <a:rPr lang="en-IN" dirty="0"/>
              <a:t>.</a:t>
            </a:r>
            <a:endParaRPr lang="en-IN" dirty="0"/>
          </a:p>
          <a:p>
            <a:pPr marL="82296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1656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332656"/>
            <a:ext cx="7498080" cy="864096"/>
          </a:xfrm>
        </p:spPr>
        <p:txBody>
          <a:bodyPr>
            <a:normAutofit fontScale="90000"/>
          </a:bodyPr>
          <a:lstStyle/>
          <a:p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r>
              <a:rPr lang="en-IN" b="1" dirty="0" smtClean="0">
                <a:effectLst/>
              </a:rPr>
              <a:t>ROLE </a:t>
            </a:r>
            <a:r>
              <a:rPr lang="en-IN" b="1" dirty="0">
                <a:effectLst/>
              </a:rPr>
              <a:t>OF AGNI IN PRAKOPA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Charaka</a:t>
            </a:r>
            <a:r>
              <a:rPr lang="en-IN" dirty="0"/>
              <a:t> states that Agni is responsible for both </a:t>
            </a:r>
            <a:r>
              <a:rPr lang="en-IN" dirty="0" err="1"/>
              <a:t>Prakopa</a:t>
            </a:r>
            <a:r>
              <a:rPr lang="en-IN" dirty="0"/>
              <a:t> and </a:t>
            </a:r>
            <a:r>
              <a:rPr lang="en-IN" dirty="0" err="1"/>
              <a:t>prasara</a:t>
            </a:r>
            <a:r>
              <a:rPr lang="en-IN" dirty="0"/>
              <a:t>.</a:t>
            </a:r>
          </a:p>
          <a:p>
            <a:endParaRPr lang="en-IN" dirty="0" smtClean="0"/>
          </a:p>
          <a:p>
            <a:r>
              <a:rPr lang="en-IN" dirty="0" err="1" smtClean="0"/>
              <a:t>Ayus</a:t>
            </a:r>
            <a:r>
              <a:rPr lang="en-IN" dirty="0"/>
              <a:t>, </a:t>
            </a:r>
            <a:r>
              <a:rPr lang="en-IN" dirty="0" err="1"/>
              <a:t>bala</a:t>
            </a:r>
            <a:r>
              <a:rPr lang="en-IN" dirty="0"/>
              <a:t>, </a:t>
            </a:r>
            <a:r>
              <a:rPr lang="en-IN" dirty="0" err="1"/>
              <a:t>varna</a:t>
            </a:r>
            <a:r>
              <a:rPr lang="en-IN" dirty="0"/>
              <a:t>, </a:t>
            </a:r>
            <a:r>
              <a:rPr lang="en-IN" dirty="0" err="1"/>
              <a:t>swasthya</a:t>
            </a:r>
            <a:r>
              <a:rPr lang="en-IN" dirty="0"/>
              <a:t>, </a:t>
            </a:r>
            <a:r>
              <a:rPr lang="en-IN" dirty="0" err="1"/>
              <a:t>utsaha</a:t>
            </a:r>
            <a:r>
              <a:rPr lang="en-IN" dirty="0"/>
              <a:t>, </a:t>
            </a:r>
            <a:r>
              <a:rPr lang="en-IN" dirty="0" err="1"/>
              <a:t>upachaya</a:t>
            </a:r>
            <a:r>
              <a:rPr lang="en-IN" dirty="0"/>
              <a:t>, </a:t>
            </a:r>
            <a:r>
              <a:rPr lang="en-IN" dirty="0" err="1"/>
              <a:t>prabha</a:t>
            </a:r>
            <a:r>
              <a:rPr lang="en-IN" dirty="0"/>
              <a:t>, </a:t>
            </a:r>
            <a:r>
              <a:rPr lang="en-IN" dirty="0" err="1"/>
              <a:t>ojus</a:t>
            </a:r>
            <a:r>
              <a:rPr lang="en-IN" dirty="0"/>
              <a:t>, </a:t>
            </a:r>
            <a:r>
              <a:rPr lang="en-IN" dirty="0" err="1"/>
              <a:t>tejus</a:t>
            </a:r>
            <a:r>
              <a:rPr lang="en-IN" dirty="0"/>
              <a:t>, and </a:t>
            </a:r>
            <a:r>
              <a:rPr lang="en-IN" dirty="0" err="1"/>
              <a:t>prana</a:t>
            </a:r>
            <a:r>
              <a:rPr lang="en-IN" dirty="0"/>
              <a:t> are dependent on the  normal functioning of </a:t>
            </a:r>
            <a:r>
              <a:rPr lang="en-IN" dirty="0" err="1"/>
              <a:t>agni</a:t>
            </a:r>
            <a:r>
              <a:rPr lang="en-IN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609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effectLst/>
              </a:rPr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Line of Rx – For increased </a:t>
            </a:r>
            <a:r>
              <a:rPr lang="en-IN" dirty="0" err="1"/>
              <a:t>doshas</a:t>
            </a:r>
            <a:endParaRPr lang="en-IN" dirty="0"/>
          </a:p>
          <a:p>
            <a:r>
              <a:rPr lang="en-IN" dirty="0"/>
              <a:t>Shouldn’t interfere with other </a:t>
            </a:r>
            <a:r>
              <a:rPr lang="en-IN" dirty="0" err="1"/>
              <a:t>doshas</a:t>
            </a:r>
            <a:endParaRPr lang="en-IN" dirty="0"/>
          </a:p>
          <a:p>
            <a:r>
              <a:rPr lang="en-IN" dirty="0"/>
              <a:t>If </a:t>
            </a:r>
            <a:r>
              <a:rPr lang="en-IN" dirty="0" err="1"/>
              <a:t>prakopa</a:t>
            </a:r>
            <a:r>
              <a:rPr lang="en-IN" dirty="0"/>
              <a:t> of all 3 </a:t>
            </a:r>
            <a:r>
              <a:rPr lang="en-IN" dirty="0" err="1"/>
              <a:t>dosas</a:t>
            </a:r>
            <a:r>
              <a:rPr lang="en-IN" dirty="0"/>
              <a:t> occurs which ever is </a:t>
            </a:r>
            <a:r>
              <a:rPr lang="en-IN" dirty="0" smtClean="0"/>
              <a:t>powerful should </a:t>
            </a:r>
            <a:r>
              <a:rPr lang="en-IN" dirty="0"/>
              <a:t>be treated first.</a:t>
            </a:r>
          </a:p>
          <a:p>
            <a:r>
              <a:rPr lang="en-IN" dirty="0"/>
              <a:t>If 3 </a:t>
            </a:r>
            <a:r>
              <a:rPr lang="en-IN" dirty="0" err="1"/>
              <a:t>dosas</a:t>
            </a:r>
            <a:r>
              <a:rPr lang="en-IN" dirty="0"/>
              <a:t> are of equal strength first take Rx for </a:t>
            </a:r>
            <a:r>
              <a:rPr lang="en-IN" dirty="0" err="1"/>
              <a:t>Vata</a:t>
            </a:r>
            <a:r>
              <a:rPr lang="en-IN" dirty="0"/>
              <a:t>, then pitta, and then </a:t>
            </a:r>
            <a:r>
              <a:rPr lang="en-IN" dirty="0" err="1"/>
              <a:t>kapha</a:t>
            </a:r>
            <a:r>
              <a:rPr lang="en-IN" dirty="0"/>
              <a:t>.</a:t>
            </a:r>
          </a:p>
          <a:p>
            <a:r>
              <a:rPr lang="en-IN" dirty="0"/>
              <a:t>In </a:t>
            </a:r>
            <a:r>
              <a:rPr lang="en-IN" dirty="0" err="1"/>
              <a:t>Achaya</a:t>
            </a:r>
            <a:r>
              <a:rPr lang="en-IN" dirty="0"/>
              <a:t> </a:t>
            </a:r>
            <a:r>
              <a:rPr lang="en-IN" dirty="0" err="1"/>
              <a:t>poorvaka</a:t>
            </a:r>
            <a:r>
              <a:rPr lang="en-IN" dirty="0"/>
              <a:t> </a:t>
            </a:r>
            <a:r>
              <a:rPr lang="en-IN" dirty="0" err="1"/>
              <a:t>prakopa</a:t>
            </a:r>
            <a:r>
              <a:rPr lang="en-IN" dirty="0"/>
              <a:t> SHAMANA </a:t>
            </a:r>
            <a:r>
              <a:rPr lang="en-IN" dirty="0" err="1"/>
              <a:t>Upachara</a:t>
            </a:r>
            <a:r>
              <a:rPr lang="en-IN" dirty="0"/>
              <a:t> should be done</a:t>
            </a:r>
          </a:p>
          <a:p>
            <a:r>
              <a:rPr lang="en-IN" dirty="0"/>
              <a:t>In </a:t>
            </a:r>
            <a:r>
              <a:rPr lang="en-IN" dirty="0" err="1"/>
              <a:t>Chaya</a:t>
            </a:r>
            <a:r>
              <a:rPr lang="en-IN" dirty="0"/>
              <a:t> </a:t>
            </a:r>
            <a:r>
              <a:rPr lang="en-IN" dirty="0" err="1"/>
              <a:t>poorvaka</a:t>
            </a:r>
            <a:r>
              <a:rPr lang="en-IN" dirty="0"/>
              <a:t> </a:t>
            </a:r>
            <a:r>
              <a:rPr lang="en-IN" dirty="0" err="1"/>
              <a:t>prakopa</a:t>
            </a:r>
            <a:r>
              <a:rPr lang="en-IN" dirty="0"/>
              <a:t> SHODHANA </a:t>
            </a:r>
            <a:r>
              <a:rPr lang="en-IN" dirty="0" err="1"/>
              <a:t>Upachara</a:t>
            </a:r>
            <a:r>
              <a:rPr lang="en-IN" dirty="0"/>
              <a:t> should be done like </a:t>
            </a:r>
            <a:r>
              <a:rPr lang="en-IN" dirty="0" err="1"/>
              <a:t>Vamana</a:t>
            </a:r>
            <a:r>
              <a:rPr lang="en-IN" dirty="0"/>
              <a:t>, </a:t>
            </a:r>
            <a:r>
              <a:rPr lang="en-IN" dirty="0" err="1"/>
              <a:t>virechana</a:t>
            </a:r>
            <a:r>
              <a:rPr lang="en-IN" dirty="0"/>
              <a:t>, </a:t>
            </a:r>
            <a:r>
              <a:rPr lang="en-IN" dirty="0" err="1"/>
              <a:t>vasti</a:t>
            </a:r>
            <a:r>
              <a:rPr lang="en-IN" dirty="0"/>
              <a:t> etc..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3468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r>
              <a:rPr lang="en-IN" b="1" dirty="0" smtClean="0">
                <a:effectLst/>
              </a:rPr>
              <a:t>PRASARA </a:t>
            </a:r>
            <a:br>
              <a:rPr lang="en-IN" b="1" dirty="0" smtClean="0">
                <a:effectLst/>
              </a:rPr>
            </a:br>
            <a:r>
              <a:rPr lang="en-IN" b="1" dirty="0" smtClean="0">
                <a:effectLst/>
              </a:rPr>
              <a:t>(</a:t>
            </a:r>
            <a:r>
              <a:rPr lang="en-IN" b="1" dirty="0">
                <a:effectLst/>
              </a:rPr>
              <a:t>Stage of </a:t>
            </a:r>
            <a:r>
              <a:rPr lang="en-IN" b="1" dirty="0" err="1">
                <a:effectLst/>
              </a:rPr>
              <a:t>Propogation</a:t>
            </a:r>
            <a:r>
              <a:rPr lang="en-IN" b="1" dirty="0">
                <a:effectLst/>
              </a:rPr>
              <a:t>)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628800"/>
            <a:ext cx="7818072" cy="5112568"/>
          </a:xfrm>
        </p:spPr>
        <p:txBody>
          <a:bodyPr>
            <a:normAutofit/>
          </a:bodyPr>
          <a:lstStyle/>
          <a:p>
            <a:endParaRPr lang="en-IN" dirty="0"/>
          </a:p>
          <a:p>
            <a:r>
              <a:rPr lang="hi-IN" dirty="0"/>
              <a:t>कोपान्तर प्रसरो भवति दोषाणम्।</a:t>
            </a:r>
          </a:p>
          <a:p>
            <a:endParaRPr lang="en-IN" dirty="0" smtClean="0"/>
          </a:p>
          <a:p>
            <a:r>
              <a:rPr lang="hi-IN" dirty="0" smtClean="0"/>
              <a:t>दोषाणां </a:t>
            </a:r>
            <a:r>
              <a:rPr lang="hi-IN" dirty="0"/>
              <a:t>प्रसरो यथाकामं संचारः। हारणचन्द्र</a:t>
            </a:r>
          </a:p>
          <a:p>
            <a:pPr marL="82296" indent="0">
              <a:buNone/>
            </a:pPr>
            <a:endParaRPr lang="en-IN" dirty="0" smtClean="0"/>
          </a:p>
          <a:p>
            <a:r>
              <a:rPr lang="hi-IN" dirty="0" smtClean="0"/>
              <a:t>प्रसरन्ति </a:t>
            </a:r>
            <a:r>
              <a:rPr lang="hi-IN" dirty="0"/>
              <a:t>देशान्तरं चलन्ति। चक्रपाणि</a:t>
            </a:r>
          </a:p>
          <a:p>
            <a:endParaRPr lang="en-IN" dirty="0" smtClean="0"/>
          </a:p>
          <a:p>
            <a:r>
              <a:rPr lang="hi-IN" dirty="0" smtClean="0"/>
              <a:t>तेषां </a:t>
            </a:r>
            <a:r>
              <a:rPr lang="hi-IN" dirty="0"/>
              <a:t>प्रसरश्च सिरामार्गेण प्रतिरोगमिति, ॠद्धा रोगाधिष्टानगामिनीः.......</a:t>
            </a:r>
          </a:p>
          <a:p>
            <a:endParaRPr lang="hi-IN" dirty="0"/>
          </a:p>
          <a:p>
            <a:endParaRPr lang="en-US" dirty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9449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Term </a:t>
            </a:r>
            <a:r>
              <a:rPr lang="en-IN" dirty="0" err="1"/>
              <a:t>Prasara</a:t>
            </a:r>
            <a:r>
              <a:rPr lang="en-IN" dirty="0"/>
              <a:t> means SPREAD.</a:t>
            </a:r>
          </a:p>
          <a:p>
            <a:endParaRPr lang="en-IN" dirty="0"/>
          </a:p>
          <a:p>
            <a:r>
              <a:rPr lang="en-IN" dirty="0" err="1"/>
              <a:t>Dosas</a:t>
            </a:r>
            <a:r>
              <a:rPr lang="en-IN" dirty="0"/>
              <a:t> vitiated by their concern causes will leave their original places and spread to the other parts of </a:t>
            </a:r>
            <a:r>
              <a:rPr lang="en-IN" dirty="0" smtClean="0"/>
              <a:t>the </a:t>
            </a:r>
            <a:r>
              <a:rPr lang="en-IN" dirty="0"/>
              <a:t>body either through </a:t>
            </a:r>
            <a:r>
              <a:rPr lang="en-IN" dirty="0" err="1"/>
              <a:t>Urdhwa</a:t>
            </a:r>
            <a:r>
              <a:rPr lang="en-IN" dirty="0"/>
              <a:t> </a:t>
            </a:r>
            <a:r>
              <a:rPr lang="en-IN" dirty="0" err="1"/>
              <a:t>Adha</a:t>
            </a:r>
            <a:r>
              <a:rPr lang="en-IN" dirty="0"/>
              <a:t> </a:t>
            </a:r>
            <a:r>
              <a:rPr lang="en-IN" dirty="0" err="1"/>
              <a:t>marga</a:t>
            </a:r>
            <a:r>
              <a:rPr lang="en-IN" dirty="0"/>
              <a:t> or by </a:t>
            </a:r>
            <a:r>
              <a:rPr lang="en-IN" dirty="0" err="1"/>
              <a:t>koshta</a:t>
            </a:r>
            <a:r>
              <a:rPr lang="en-IN" dirty="0"/>
              <a:t> </a:t>
            </a:r>
            <a:r>
              <a:rPr lang="en-IN" dirty="0" err="1"/>
              <a:t>sakha</a:t>
            </a:r>
            <a:r>
              <a:rPr lang="en-IN" dirty="0"/>
              <a:t> </a:t>
            </a:r>
            <a:r>
              <a:rPr lang="en-IN" dirty="0" err="1"/>
              <a:t>marga</a:t>
            </a:r>
            <a:r>
              <a:rPr lang="en-IN" dirty="0"/>
              <a:t> or </a:t>
            </a:r>
            <a:r>
              <a:rPr lang="en-IN" dirty="0" err="1"/>
              <a:t>marma</a:t>
            </a:r>
            <a:r>
              <a:rPr lang="en-IN" dirty="0"/>
              <a:t> </a:t>
            </a:r>
            <a:r>
              <a:rPr lang="en-IN" dirty="0" err="1"/>
              <a:t>asthi</a:t>
            </a:r>
            <a:r>
              <a:rPr lang="en-IN" dirty="0"/>
              <a:t> </a:t>
            </a:r>
            <a:r>
              <a:rPr lang="en-IN" dirty="0" err="1"/>
              <a:t>sandhi</a:t>
            </a:r>
            <a:r>
              <a:rPr lang="en-IN" dirty="0"/>
              <a:t> </a:t>
            </a:r>
            <a:r>
              <a:rPr lang="en-IN" dirty="0" err="1"/>
              <a:t>marga</a:t>
            </a:r>
            <a:r>
              <a:rPr lang="en-IN" dirty="0"/>
              <a:t>.</a:t>
            </a:r>
          </a:p>
          <a:p>
            <a:endParaRPr lang="en-IN" dirty="0"/>
          </a:p>
          <a:p>
            <a:r>
              <a:rPr lang="en-IN" dirty="0"/>
              <a:t>It can be illustrated by the example of soaking starch products for a overnight which ferments and rises up acquiring new and unseen qualities.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6539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err="1"/>
              <a:t>Narasimhacharya</a:t>
            </a:r>
            <a:r>
              <a:rPr lang="en-IN" dirty="0"/>
              <a:t> defines </a:t>
            </a:r>
            <a:r>
              <a:rPr lang="en-IN" dirty="0" err="1"/>
              <a:t>prasara</a:t>
            </a:r>
            <a:r>
              <a:rPr lang="en-IN" dirty="0"/>
              <a:t> as pervasiveness of </a:t>
            </a:r>
            <a:r>
              <a:rPr lang="en-IN" dirty="0" err="1"/>
              <a:t>dosas</a:t>
            </a:r>
            <a:r>
              <a:rPr lang="en-IN" dirty="0"/>
              <a:t> in the entire body-mind complex</a:t>
            </a:r>
          </a:p>
          <a:p>
            <a:endParaRPr lang="en-IN" dirty="0"/>
          </a:p>
          <a:p>
            <a:r>
              <a:rPr lang="en-IN" dirty="0" err="1"/>
              <a:t>Dalhana</a:t>
            </a:r>
            <a:r>
              <a:rPr lang="en-IN" dirty="0"/>
              <a:t> differentiates </a:t>
            </a:r>
            <a:r>
              <a:rPr lang="en-IN" dirty="0" err="1"/>
              <a:t>Prasara</a:t>
            </a:r>
            <a:r>
              <a:rPr lang="en-IN" dirty="0"/>
              <a:t> from </a:t>
            </a:r>
            <a:r>
              <a:rPr lang="en-IN" dirty="0" err="1"/>
              <a:t>Prakopa</a:t>
            </a:r>
            <a:r>
              <a:rPr lang="en-IN" dirty="0"/>
              <a:t> with an analogy, </a:t>
            </a:r>
          </a:p>
          <a:p>
            <a:pPr lvl="0"/>
            <a:endParaRPr lang="en-IN" dirty="0"/>
          </a:p>
          <a:p>
            <a:pPr lvl="0"/>
            <a:r>
              <a:rPr lang="en-IN" dirty="0"/>
              <a:t>Just the melting of </a:t>
            </a:r>
            <a:r>
              <a:rPr lang="en-IN" dirty="0" smtClean="0"/>
              <a:t>solid ghee </a:t>
            </a:r>
            <a:r>
              <a:rPr lang="en-IN" dirty="0"/>
              <a:t>– </a:t>
            </a:r>
            <a:r>
              <a:rPr lang="en-IN" dirty="0" err="1"/>
              <a:t>Prakopa</a:t>
            </a:r>
            <a:endParaRPr lang="en-IN" dirty="0"/>
          </a:p>
          <a:p>
            <a:pPr lvl="0"/>
            <a:endParaRPr lang="en-IN" dirty="0"/>
          </a:p>
          <a:p>
            <a:pPr lvl="0"/>
            <a:r>
              <a:rPr lang="en-IN" dirty="0"/>
              <a:t>Overflowing of the ghee with froth on continuous heating – </a:t>
            </a:r>
            <a:r>
              <a:rPr lang="en-IN" dirty="0" err="1"/>
              <a:t>Prasara</a:t>
            </a:r>
            <a:endParaRPr lang="en-IN" dirty="0"/>
          </a:p>
          <a:p>
            <a:pPr marL="82296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7566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992888" cy="1012974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effectLst/>
              </a:rPr>
              <a:t/>
            </a:r>
            <a:br>
              <a:rPr lang="en-IN" b="1" dirty="0" smtClean="0">
                <a:effectLst/>
              </a:rPr>
            </a:br>
            <a:r>
              <a:rPr lang="en-IN" b="1" dirty="0" smtClean="0">
                <a:effectLst/>
              </a:rPr>
              <a:t>FACTORS </a:t>
            </a:r>
            <a:r>
              <a:rPr lang="en-IN" b="1" dirty="0">
                <a:effectLst/>
              </a:rPr>
              <a:t>RESPONSIBLE FOR PRASARA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i-IN" dirty="0"/>
              <a:t>स हि रजो भूयिष्ट्ः। रजश्च प्रवर्तकं सर्वभावानां। </a:t>
            </a:r>
            <a:r>
              <a:rPr lang="en-IN" dirty="0" smtClean="0"/>
              <a:t>							</a:t>
            </a:r>
            <a:r>
              <a:rPr lang="hi-IN" dirty="0" smtClean="0"/>
              <a:t>सु.सू</a:t>
            </a:r>
            <a:endParaRPr lang="hi-IN" dirty="0"/>
          </a:p>
          <a:p>
            <a:pPr marL="82296" indent="0">
              <a:buNone/>
            </a:pPr>
            <a:endParaRPr lang="en-IN" dirty="0" smtClean="0"/>
          </a:p>
          <a:p>
            <a:r>
              <a:rPr lang="en-IN" dirty="0" err="1" smtClean="0"/>
              <a:t>Vikruta</a:t>
            </a:r>
            <a:r>
              <a:rPr lang="en-IN" dirty="0" smtClean="0"/>
              <a:t> </a:t>
            </a:r>
            <a:r>
              <a:rPr lang="en-IN" dirty="0" err="1"/>
              <a:t>Dosa</a:t>
            </a:r>
            <a:r>
              <a:rPr lang="en-IN" dirty="0"/>
              <a:t> got excited due to </a:t>
            </a:r>
            <a:r>
              <a:rPr lang="en-IN" dirty="0" err="1"/>
              <a:t>Rajo</a:t>
            </a:r>
            <a:r>
              <a:rPr lang="en-IN" dirty="0"/>
              <a:t> </a:t>
            </a:r>
            <a:r>
              <a:rPr lang="en-IN" dirty="0" err="1"/>
              <a:t>guna</a:t>
            </a:r>
            <a:r>
              <a:rPr lang="en-IN" dirty="0"/>
              <a:t>.</a:t>
            </a:r>
          </a:p>
          <a:p>
            <a:r>
              <a:rPr lang="en-IN" dirty="0"/>
              <a:t>Main cause for </a:t>
            </a:r>
            <a:r>
              <a:rPr lang="en-IN" dirty="0" err="1"/>
              <a:t>Prasara</a:t>
            </a:r>
            <a:r>
              <a:rPr lang="en-IN" dirty="0"/>
              <a:t> is </a:t>
            </a:r>
            <a:r>
              <a:rPr lang="en-IN" dirty="0" err="1"/>
              <a:t>Rajo</a:t>
            </a:r>
            <a:r>
              <a:rPr lang="en-IN" dirty="0"/>
              <a:t> </a:t>
            </a:r>
            <a:r>
              <a:rPr lang="en-IN" dirty="0" err="1"/>
              <a:t>guna</a:t>
            </a:r>
            <a:r>
              <a:rPr lang="en-IN" dirty="0"/>
              <a:t> of </a:t>
            </a:r>
            <a:r>
              <a:rPr lang="en-IN" dirty="0" err="1"/>
              <a:t>vata</a:t>
            </a:r>
            <a:r>
              <a:rPr lang="en-IN" dirty="0"/>
              <a:t>.</a:t>
            </a:r>
          </a:p>
          <a:p>
            <a:r>
              <a:rPr lang="en-IN" dirty="0"/>
              <a:t>The vitiated </a:t>
            </a:r>
            <a:r>
              <a:rPr lang="en-IN" dirty="0" err="1"/>
              <a:t>dosha</a:t>
            </a:r>
            <a:r>
              <a:rPr lang="en-IN" dirty="0"/>
              <a:t> circulate throughout the body in association with </a:t>
            </a:r>
            <a:r>
              <a:rPr lang="en-IN" dirty="0" err="1"/>
              <a:t>Vata</a:t>
            </a:r>
            <a:r>
              <a:rPr lang="en-IN" dirty="0"/>
              <a:t> </a:t>
            </a:r>
            <a:r>
              <a:rPr lang="en-IN" dirty="0" err="1"/>
              <a:t>dosha</a:t>
            </a:r>
            <a:r>
              <a:rPr lang="en-IN" dirty="0"/>
              <a:t>.</a:t>
            </a:r>
          </a:p>
          <a:p>
            <a:r>
              <a:rPr lang="en-IN" dirty="0" err="1"/>
              <a:t>Prasara</a:t>
            </a:r>
            <a:r>
              <a:rPr lang="en-IN" dirty="0"/>
              <a:t> occurs through </a:t>
            </a:r>
            <a:r>
              <a:rPr lang="en-IN" dirty="0" err="1"/>
              <a:t>sira</a:t>
            </a:r>
            <a:r>
              <a:rPr lang="en-IN" dirty="0"/>
              <a:t> </a:t>
            </a:r>
            <a:r>
              <a:rPr lang="en-IN" dirty="0" err="1"/>
              <a:t>marga</a:t>
            </a:r>
            <a:endParaRPr lang="en-IN" dirty="0"/>
          </a:p>
          <a:p>
            <a:pPr marL="82296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9145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>
                <a:effectLst/>
              </a:rPr>
              <a:t>TYPES OF PRASARA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03648" y="1124744"/>
            <a:ext cx="7488832" cy="5400600"/>
          </a:xfrm>
        </p:spPr>
        <p:txBody>
          <a:bodyPr>
            <a:normAutofit/>
          </a:bodyPr>
          <a:lstStyle/>
          <a:p>
            <a:pPr marL="82296" lvl="0" indent="0" algn="ctr">
              <a:buNone/>
            </a:pPr>
            <a:r>
              <a:rPr lang="en-IN" dirty="0"/>
              <a:t>15 types of </a:t>
            </a:r>
            <a:r>
              <a:rPr lang="en-IN" dirty="0" smtClean="0"/>
              <a:t>PRASARA</a:t>
            </a:r>
            <a:endParaRPr lang="en-IN" dirty="0"/>
          </a:p>
          <a:p>
            <a:pPr lvl="0"/>
            <a:endParaRPr lang="en-IN" dirty="0" smtClean="0"/>
          </a:p>
          <a:p>
            <a:pPr lvl="0"/>
            <a:r>
              <a:rPr lang="en-IN" dirty="0" err="1" smtClean="0"/>
              <a:t>Vata</a:t>
            </a:r>
            <a:endParaRPr lang="en-IN" dirty="0"/>
          </a:p>
          <a:p>
            <a:pPr lvl="0"/>
            <a:r>
              <a:rPr lang="en-IN" dirty="0"/>
              <a:t>Pitta</a:t>
            </a:r>
          </a:p>
          <a:p>
            <a:pPr lvl="0"/>
            <a:r>
              <a:rPr lang="en-IN" dirty="0" err="1"/>
              <a:t>Kapha</a:t>
            </a:r>
            <a:endParaRPr lang="en-IN" dirty="0"/>
          </a:p>
          <a:p>
            <a:pPr lvl="0"/>
            <a:r>
              <a:rPr lang="en-IN" dirty="0" err="1"/>
              <a:t>Sonita</a:t>
            </a:r>
            <a:endParaRPr lang="en-IN" dirty="0"/>
          </a:p>
          <a:p>
            <a:pPr lvl="0"/>
            <a:r>
              <a:rPr lang="en-IN" dirty="0" err="1"/>
              <a:t>Vatapitta</a:t>
            </a:r>
            <a:endParaRPr lang="en-IN" dirty="0"/>
          </a:p>
          <a:p>
            <a:pPr lvl="0"/>
            <a:r>
              <a:rPr lang="en-IN" dirty="0" err="1"/>
              <a:t>Vatakapha</a:t>
            </a:r>
            <a:endParaRPr lang="en-IN" dirty="0"/>
          </a:p>
          <a:p>
            <a:pPr lvl="0"/>
            <a:r>
              <a:rPr lang="en-IN" dirty="0" err="1" smtClean="0"/>
              <a:t>Vatarakta</a:t>
            </a:r>
            <a:endParaRPr lang="en-IN" dirty="0" smtClean="0"/>
          </a:p>
          <a:p>
            <a:r>
              <a:rPr lang="en-IN" dirty="0" err="1"/>
              <a:t>Pittakapha</a:t>
            </a:r>
            <a:endParaRPr lang="en-IN" dirty="0"/>
          </a:p>
          <a:p>
            <a:pPr lvl="0"/>
            <a:endParaRPr lang="en-IN" dirty="0"/>
          </a:p>
          <a:p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364088" y="2194560"/>
            <a:ext cx="3657600" cy="4663440"/>
          </a:xfrm>
        </p:spPr>
        <p:txBody>
          <a:bodyPr>
            <a:normAutofit/>
          </a:bodyPr>
          <a:lstStyle/>
          <a:p>
            <a:pPr lvl="0"/>
            <a:r>
              <a:rPr lang="en-IN" dirty="0" err="1" smtClean="0"/>
              <a:t>Pittarakta</a:t>
            </a:r>
            <a:endParaRPr lang="en-IN" dirty="0"/>
          </a:p>
          <a:p>
            <a:pPr lvl="0"/>
            <a:r>
              <a:rPr lang="en-IN" dirty="0" err="1"/>
              <a:t>Kapharakta</a:t>
            </a:r>
            <a:endParaRPr lang="en-IN" dirty="0"/>
          </a:p>
          <a:p>
            <a:pPr lvl="0"/>
            <a:r>
              <a:rPr lang="en-IN" dirty="0" err="1"/>
              <a:t>Vatapittakapha</a:t>
            </a:r>
            <a:endParaRPr lang="en-IN" dirty="0"/>
          </a:p>
          <a:p>
            <a:pPr lvl="0"/>
            <a:r>
              <a:rPr lang="en-IN" dirty="0" err="1"/>
              <a:t>Vatapittarakta</a:t>
            </a:r>
            <a:endParaRPr lang="en-IN" dirty="0"/>
          </a:p>
          <a:p>
            <a:pPr lvl="0"/>
            <a:r>
              <a:rPr lang="en-IN" dirty="0" err="1"/>
              <a:t>Pittakapharakta</a:t>
            </a:r>
            <a:endParaRPr lang="en-IN" dirty="0"/>
          </a:p>
          <a:p>
            <a:pPr lvl="0"/>
            <a:r>
              <a:rPr lang="en-IN" dirty="0" err="1"/>
              <a:t>Vatakapharakta</a:t>
            </a:r>
            <a:endParaRPr lang="en-IN" dirty="0"/>
          </a:p>
          <a:p>
            <a:pPr lvl="0"/>
            <a:r>
              <a:rPr lang="en-IN" dirty="0" err="1"/>
              <a:t>Vatapittakaphasonita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368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>
                <a:effectLst/>
              </a:rPr>
              <a:t>CLINICAL MANIFESTATION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38626511"/>
              </p:ext>
            </p:extLst>
          </p:nvPr>
        </p:nvGraphicFramePr>
        <p:xfrm>
          <a:off x="1187624" y="908720"/>
          <a:ext cx="7416824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49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effectLst/>
              </a:rPr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Neutralising the increased or vitiated </a:t>
            </a:r>
            <a:r>
              <a:rPr lang="en-IN" dirty="0" err="1"/>
              <a:t>dosas</a:t>
            </a:r>
            <a:r>
              <a:rPr lang="en-IN" dirty="0"/>
              <a:t> by all possible means.</a:t>
            </a:r>
          </a:p>
          <a:p>
            <a:endParaRPr lang="en-IN" dirty="0" smtClean="0"/>
          </a:p>
          <a:p>
            <a:r>
              <a:rPr lang="en-IN" dirty="0" err="1" smtClean="0"/>
              <a:t>Hetu</a:t>
            </a:r>
            <a:r>
              <a:rPr lang="en-IN" dirty="0" smtClean="0"/>
              <a:t> </a:t>
            </a:r>
            <a:r>
              <a:rPr lang="en-IN" dirty="0" err="1"/>
              <a:t>viparita</a:t>
            </a:r>
            <a:r>
              <a:rPr lang="en-IN" dirty="0"/>
              <a:t> </a:t>
            </a:r>
            <a:r>
              <a:rPr lang="en-IN" dirty="0" err="1"/>
              <a:t>chikitsa</a:t>
            </a:r>
            <a:r>
              <a:rPr lang="en-IN" dirty="0"/>
              <a:t> </a:t>
            </a:r>
            <a:r>
              <a:rPr lang="en-IN" dirty="0" smtClean="0"/>
              <a:t>&amp; </a:t>
            </a:r>
            <a:r>
              <a:rPr lang="en-IN" dirty="0" err="1" smtClean="0"/>
              <a:t>lakshana</a:t>
            </a:r>
            <a:r>
              <a:rPr lang="en-IN" dirty="0" smtClean="0"/>
              <a:t> </a:t>
            </a:r>
            <a:r>
              <a:rPr lang="en-IN" dirty="0" err="1"/>
              <a:t>viparita</a:t>
            </a:r>
            <a:r>
              <a:rPr lang="en-IN" dirty="0"/>
              <a:t> </a:t>
            </a:r>
            <a:r>
              <a:rPr lang="en-IN" dirty="0" err="1"/>
              <a:t>chikitsa</a:t>
            </a:r>
            <a:r>
              <a:rPr lang="en-IN" dirty="0"/>
              <a:t> should be followed.</a:t>
            </a:r>
          </a:p>
          <a:p>
            <a:pPr marL="82296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4054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r>
              <a:rPr lang="en-IN" b="1" dirty="0" smtClean="0">
                <a:effectLst/>
              </a:rPr>
              <a:t>STHANASAMSRAYA</a:t>
            </a:r>
            <a:br>
              <a:rPr lang="en-IN" b="1" dirty="0" smtClean="0">
                <a:effectLst/>
              </a:rPr>
            </a:br>
            <a:r>
              <a:rPr lang="en-IN" b="1" dirty="0" smtClean="0">
                <a:effectLst/>
              </a:rPr>
              <a:t> (Stage </a:t>
            </a:r>
            <a:r>
              <a:rPr lang="en-IN" b="1" dirty="0">
                <a:effectLst/>
              </a:rPr>
              <a:t>of Localisation)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hi-IN" dirty="0" smtClean="0"/>
              <a:t>पूर्वरूपगतेषु </a:t>
            </a:r>
            <a:r>
              <a:rPr lang="hi-IN" dirty="0"/>
              <a:t>चतुर्थः क्रियाकालः। सु.सू</a:t>
            </a:r>
          </a:p>
          <a:p>
            <a:endParaRPr lang="en-US" dirty="0" smtClean="0"/>
          </a:p>
          <a:p>
            <a:r>
              <a:rPr lang="hi-IN" dirty="0" smtClean="0"/>
              <a:t>देहैकदेशाश्रयणं </a:t>
            </a:r>
            <a:r>
              <a:rPr lang="hi-IN" dirty="0"/>
              <a:t>स्थानसंश्रयण्म् विदुः। नसिंह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IN" dirty="0" smtClean="0"/>
              <a:t>This </a:t>
            </a:r>
            <a:r>
              <a:rPr lang="en-IN" dirty="0"/>
              <a:t>stage can also be called as </a:t>
            </a:r>
            <a:r>
              <a:rPr lang="en-IN" b="1" dirty="0"/>
              <a:t>Stage of Localization</a:t>
            </a:r>
            <a:r>
              <a:rPr lang="en-IN" dirty="0"/>
              <a:t> of the disease at a particular site where there strongly vitiated </a:t>
            </a:r>
            <a:r>
              <a:rPr lang="en-IN" dirty="0" err="1"/>
              <a:t>dosas</a:t>
            </a:r>
            <a:r>
              <a:rPr lang="en-IN" dirty="0"/>
              <a:t> resides/adhere to the weakened/debilitated </a:t>
            </a:r>
            <a:r>
              <a:rPr lang="en-IN" dirty="0" err="1"/>
              <a:t>dhatus</a:t>
            </a:r>
            <a:r>
              <a:rPr lang="en-IN" dirty="0"/>
              <a:t>.</a:t>
            </a:r>
          </a:p>
          <a:p>
            <a:endParaRPr lang="en-IN" dirty="0" smtClean="0"/>
          </a:p>
          <a:p>
            <a:r>
              <a:rPr lang="en-IN" dirty="0" smtClean="0"/>
              <a:t>This </a:t>
            </a:r>
            <a:r>
              <a:rPr lang="en-IN" dirty="0"/>
              <a:t>is the level from real pathological process begins.</a:t>
            </a:r>
          </a:p>
          <a:p>
            <a:endParaRPr lang="en-IN" dirty="0" smtClean="0"/>
          </a:p>
          <a:p>
            <a:r>
              <a:rPr lang="en-IN" dirty="0" smtClean="0"/>
              <a:t>It </a:t>
            </a:r>
            <a:r>
              <a:rPr lang="en-IN" dirty="0"/>
              <a:t>triggers local and systemic factors at the biochemistry level.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4311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>
                <a:effectLst/>
              </a:rPr>
              <a:t>WHAT IS KRIYAKALA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</a:t>
            </a:r>
            <a:r>
              <a:rPr lang="en-IN" dirty="0" smtClean="0"/>
              <a:t>series or stages of diseases successively  </a:t>
            </a:r>
            <a:r>
              <a:rPr lang="en-IN" dirty="0"/>
              <a:t>developing </a:t>
            </a:r>
            <a:r>
              <a:rPr lang="en-IN" dirty="0" smtClean="0"/>
              <a:t>in </a:t>
            </a:r>
            <a:r>
              <a:rPr lang="en-IN" dirty="0"/>
              <a:t>periods of </a:t>
            </a:r>
            <a:r>
              <a:rPr lang="en-IN" dirty="0" err="1"/>
              <a:t>kala</a:t>
            </a:r>
            <a:r>
              <a:rPr lang="en-IN" dirty="0"/>
              <a:t> is Kriyakala.</a:t>
            </a:r>
          </a:p>
          <a:p>
            <a:endParaRPr lang="en-IN" dirty="0" smtClean="0"/>
          </a:p>
          <a:p>
            <a:r>
              <a:rPr lang="en-IN" dirty="0" smtClean="0"/>
              <a:t>Recognition </a:t>
            </a:r>
            <a:r>
              <a:rPr lang="en-IN" dirty="0"/>
              <a:t>of the stage of diseases progress which helps to determine appropriate measure to correct imbalance of dosha.</a:t>
            </a:r>
          </a:p>
          <a:p>
            <a:pPr marL="82296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700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r>
              <a:rPr lang="en-IN" b="1" dirty="0" smtClean="0">
                <a:effectLst/>
              </a:rPr>
              <a:t>FACTORS </a:t>
            </a:r>
            <a:r>
              <a:rPr lang="en-IN" b="1" dirty="0">
                <a:effectLst/>
              </a:rPr>
              <a:t>AFFECTING STHANASAMSHRAYA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vitiated </a:t>
            </a:r>
            <a:r>
              <a:rPr lang="en-IN" dirty="0" err="1"/>
              <a:t>dosas</a:t>
            </a:r>
            <a:r>
              <a:rPr lang="en-IN" dirty="0"/>
              <a:t> circulated throughout the body in association with </a:t>
            </a:r>
            <a:r>
              <a:rPr lang="en-IN" dirty="0" err="1"/>
              <a:t>Vata</a:t>
            </a:r>
            <a:r>
              <a:rPr lang="en-IN" dirty="0"/>
              <a:t> </a:t>
            </a:r>
            <a:r>
              <a:rPr lang="en-IN" dirty="0" err="1" smtClean="0"/>
              <a:t>dosha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hi-IN" dirty="0" smtClean="0"/>
              <a:t>प्रसॄतानां </a:t>
            </a:r>
            <a:r>
              <a:rPr lang="hi-IN" dirty="0"/>
              <a:t>पुनर्दोषाणं स्रोतोवैगुण्यादत्र संगं स स्थानसम्श्रय।</a:t>
            </a:r>
            <a:r>
              <a:rPr lang="en-US" dirty="0"/>
              <a:t>				</a:t>
            </a:r>
            <a:r>
              <a:rPr lang="en-US" dirty="0" err="1" smtClean="0"/>
              <a:t>Dalhan</a:t>
            </a:r>
            <a:endParaRPr lang="en-US" dirty="0" smtClean="0"/>
          </a:p>
          <a:p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vitiated </a:t>
            </a:r>
            <a:r>
              <a:rPr lang="en-IN" dirty="0" err="1"/>
              <a:t>doshas</a:t>
            </a:r>
            <a:r>
              <a:rPr lang="en-IN" dirty="0"/>
              <a:t> get </a:t>
            </a:r>
            <a:r>
              <a:rPr lang="en-IN" dirty="0" err="1"/>
              <a:t>Sthanasamshraya</a:t>
            </a:r>
            <a:r>
              <a:rPr lang="en-IN" dirty="0"/>
              <a:t> at the place where </a:t>
            </a:r>
            <a:r>
              <a:rPr lang="en-IN" dirty="0" err="1"/>
              <a:t>Kha</a:t>
            </a:r>
            <a:r>
              <a:rPr lang="en-IN" dirty="0"/>
              <a:t> </a:t>
            </a:r>
            <a:r>
              <a:rPr lang="en-IN" dirty="0" err="1"/>
              <a:t>vaigunya</a:t>
            </a:r>
            <a:r>
              <a:rPr lang="en-IN" dirty="0"/>
              <a:t> or </a:t>
            </a:r>
            <a:r>
              <a:rPr lang="en-IN" dirty="0" err="1"/>
              <a:t>dusta</a:t>
            </a:r>
            <a:r>
              <a:rPr lang="en-IN" dirty="0"/>
              <a:t> </a:t>
            </a:r>
            <a:r>
              <a:rPr lang="en-IN" dirty="0" err="1"/>
              <a:t>srotas</a:t>
            </a:r>
            <a:r>
              <a:rPr lang="en-IN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91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88640"/>
            <a:ext cx="7962088" cy="6336704"/>
          </a:xfrm>
        </p:spPr>
        <p:txBody>
          <a:bodyPr>
            <a:normAutofit fontScale="85000" lnSpcReduction="10000"/>
          </a:bodyPr>
          <a:lstStyle/>
          <a:p>
            <a:pPr marL="82296" indent="0" algn="ctr">
              <a:buNone/>
            </a:pPr>
            <a:r>
              <a:rPr lang="en-IN" dirty="0" err="1"/>
              <a:t>Ahita</a:t>
            </a:r>
            <a:r>
              <a:rPr lang="en-IN" dirty="0"/>
              <a:t> </a:t>
            </a:r>
            <a:r>
              <a:rPr lang="en-IN" dirty="0" err="1"/>
              <a:t>ahara</a:t>
            </a:r>
            <a:r>
              <a:rPr lang="en-IN" dirty="0"/>
              <a:t> </a:t>
            </a:r>
            <a:r>
              <a:rPr lang="en-IN" dirty="0" err="1" smtClean="0"/>
              <a:t>vihara</a:t>
            </a:r>
            <a:endParaRPr lang="en-IN" dirty="0" smtClean="0"/>
          </a:p>
          <a:p>
            <a:pPr marL="82296" indent="0" algn="ctr">
              <a:buNone/>
            </a:pPr>
            <a:endParaRPr lang="en-IN" dirty="0" smtClean="0"/>
          </a:p>
          <a:p>
            <a:pPr marL="82296" indent="0" algn="ctr">
              <a:buNone/>
            </a:pPr>
            <a:endParaRPr lang="en-IN" dirty="0"/>
          </a:p>
          <a:p>
            <a:pPr marL="82296" indent="0" algn="ctr">
              <a:buNone/>
            </a:pPr>
            <a:r>
              <a:rPr lang="en-IN" dirty="0" smtClean="0"/>
              <a:t>Excited </a:t>
            </a:r>
            <a:r>
              <a:rPr lang="en-IN" dirty="0" err="1"/>
              <a:t>dosas</a:t>
            </a:r>
            <a:r>
              <a:rPr lang="en-IN" dirty="0"/>
              <a:t> along with rasa </a:t>
            </a:r>
            <a:r>
              <a:rPr lang="en-IN" dirty="0" err="1" smtClean="0"/>
              <a:t>dhatu</a:t>
            </a:r>
            <a:r>
              <a:rPr lang="en-IN" dirty="0" smtClean="0"/>
              <a:t> </a:t>
            </a:r>
            <a:r>
              <a:rPr lang="en-IN" dirty="0"/>
              <a:t>causes </a:t>
            </a:r>
            <a:r>
              <a:rPr lang="en-IN" dirty="0" err="1"/>
              <a:t>vaigunya</a:t>
            </a:r>
            <a:r>
              <a:rPr lang="en-IN" dirty="0"/>
              <a:t> of </a:t>
            </a:r>
            <a:r>
              <a:rPr lang="en-IN" dirty="0" err="1" smtClean="0"/>
              <a:t>srotas</a:t>
            </a:r>
            <a:endParaRPr lang="en-IN" dirty="0" smtClean="0"/>
          </a:p>
          <a:p>
            <a:pPr marL="82296" indent="0" algn="ctr">
              <a:buNone/>
            </a:pPr>
            <a:r>
              <a:rPr lang="en-IN" dirty="0" smtClean="0"/>
              <a:t> </a:t>
            </a:r>
          </a:p>
          <a:p>
            <a:pPr marL="82296" indent="0" algn="ctr">
              <a:buNone/>
            </a:pPr>
            <a:endParaRPr lang="en-IN" dirty="0" smtClean="0"/>
          </a:p>
          <a:p>
            <a:pPr marL="82296" indent="0" algn="ctr">
              <a:buNone/>
            </a:pPr>
            <a:r>
              <a:rPr lang="en-IN" dirty="0" smtClean="0"/>
              <a:t>results </a:t>
            </a:r>
            <a:r>
              <a:rPr lang="en-IN" dirty="0"/>
              <a:t>in </a:t>
            </a:r>
            <a:r>
              <a:rPr lang="en-IN" dirty="0" err="1"/>
              <a:t>Ojo</a:t>
            </a:r>
            <a:r>
              <a:rPr lang="en-IN" dirty="0"/>
              <a:t> </a:t>
            </a:r>
            <a:r>
              <a:rPr lang="en-IN" dirty="0" err="1"/>
              <a:t>kshaya</a:t>
            </a:r>
            <a:r>
              <a:rPr lang="en-IN" dirty="0"/>
              <a:t> and </a:t>
            </a:r>
            <a:r>
              <a:rPr lang="en-IN" dirty="0" err="1" smtClean="0"/>
              <a:t>agnimandhya</a:t>
            </a:r>
            <a:endParaRPr lang="en-IN" dirty="0" smtClean="0"/>
          </a:p>
          <a:p>
            <a:pPr algn="ctr"/>
            <a:endParaRPr lang="en-IN" dirty="0" smtClean="0"/>
          </a:p>
          <a:p>
            <a:pPr marL="82296" indent="0" algn="ctr">
              <a:buNone/>
            </a:pPr>
            <a:endParaRPr lang="en-IN" dirty="0" smtClean="0"/>
          </a:p>
          <a:p>
            <a:pPr marL="82296" indent="0" algn="ctr">
              <a:buNone/>
            </a:pPr>
            <a:r>
              <a:rPr lang="en-IN" dirty="0" smtClean="0"/>
              <a:t>failure </a:t>
            </a:r>
            <a:r>
              <a:rPr lang="en-IN" dirty="0"/>
              <a:t>to give remedial measures to control the </a:t>
            </a:r>
            <a:r>
              <a:rPr lang="en-IN" dirty="0" err="1"/>
              <a:t>doshas</a:t>
            </a:r>
            <a:r>
              <a:rPr lang="en-IN" dirty="0"/>
              <a:t> </a:t>
            </a:r>
            <a:endParaRPr lang="en-IN" dirty="0" smtClean="0"/>
          </a:p>
          <a:p>
            <a:pPr algn="ctr"/>
            <a:endParaRPr lang="en-IN" dirty="0" smtClean="0"/>
          </a:p>
          <a:p>
            <a:pPr marL="82296" indent="0" algn="ctr">
              <a:buNone/>
            </a:pPr>
            <a:endParaRPr lang="en-IN" dirty="0" smtClean="0"/>
          </a:p>
          <a:p>
            <a:pPr marL="82296" indent="0" algn="ctr">
              <a:buNone/>
            </a:pPr>
            <a:r>
              <a:rPr lang="en-IN" dirty="0" smtClean="0"/>
              <a:t>Development </a:t>
            </a:r>
            <a:r>
              <a:rPr lang="en-IN" dirty="0"/>
              <a:t>of </a:t>
            </a:r>
            <a:r>
              <a:rPr lang="en-IN" dirty="0" err="1"/>
              <a:t>sthanasamshraya</a:t>
            </a:r>
            <a:r>
              <a:rPr lang="en-IN" dirty="0"/>
              <a:t> stage.</a:t>
            </a:r>
          </a:p>
          <a:p>
            <a:pPr algn="ctr"/>
            <a:endParaRPr lang="en-IN" dirty="0"/>
          </a:p>
        </p:txBody>
      </p:sp>
      <p:sp>
        <p:nvSpPr>
          <p:cNvPr id="13" name="Down Arrow 12"/>
          <p:cNvSpPr/>
          <p:nvPr/>
        </p:nvSpPr>
        <p:spPr>
          <a:xfrm>
            <a:off x="4598289" y="620688"/>
            <a:ext cx="45719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Down Arrow 13"/>
          <p:cNvSpPr/>
          <p:nvPr/>
        </p:nvSpPr>
        <p:spPr>
          <a:xfrm>
            <a:off x="4598289" y="2348880"/>
            <a:ext cx="45719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Down Arrow 14"/>
          <p:cNvSpPr/>
          <p:nvPr/>
        </p:nvSpPr>
        <p:spPr>
          <a:xfrm>
            <a:off x="4572000" y="3717032"/>
            <a:ext cx="45719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Down Arrow 15"/>
          <p:cNvSpPr/>
          <p:nvPr/>
        </p:nvSpPr>
        <p:spPr>
          <a:xfrm>
            <a:off x="4596574" y="5013176"/>
            <a:ext cx="47434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417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9928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>
                <a:effectLst/>
              </a:rPr>
              <a:t>POORVAROOPA DEFINITIONS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hi-IN" dirty="0" smtClean="0"/>
              <a:t>स्थान्संश्रयिणा </a:t>
            </a:r>
            <a:r>
              <a:rPr lang="hi-IN" dirty="0"/>
              <a:t>ऋद्धाः भाविव्याधि प्रबोधकम्।</a:t>
            </a:r>
          </a:p>
          <a:p>
            <a:pPr marL="82296" indent="0">
              <a:buNone/>
            </a:pPr>
            <a:r>
              <a:rPr lang="hi-IN" dirty="0"/>
              <a:t>दोषाः कुर्वन्ति यत् लिंग पूर्वरूपं तदुच्यते</a:t>
            </a:r>
            <a:r>
              <a:rPr lang="hi-IN" dirty="0" smtClean="0"/>
              <a:t>॥</a:t>
            </a:r>
            <a:endParaRPr lang="en-IN" dirty="0" smtClean="0"/>
          </a:p>
          <a:p>
            <a:pPr marL="82296" indent="0">
              <a:buNone/>
            </a:pPr>
            <a:r>
              <a:rPr lang="en-IN" dirty="0"/>
              <a:t>	</a:t>
            </a:r>
            <a:r>
              <a:rPr lang="en-IN" dirty="0" smtClean="0"/>
              <a:t>				(</a:t>
            </a:r>
            <a:r>
              <a:rPr lang="en-IN" dirty="0" err="1" smtClean="0"/>
              <a:t>madhukosa</a:t>
            </a:r>
            <a:r>
              <a:rPr lang="en-IN" dirty="0" smtClean="0"/>
              <a:t>)</a:t>
            </a:r>
            <a:endParaRPr lang="hi-IN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4972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48872" cy="1143000"/>
          </a:xfrm>
        </p:spPr>
        <p:txBody>
          <a:bodyPr>
            <a:normAutofit fontScale="90000"/>
          </a:bodyPr>
          <a:lstStyle/>
          <a:p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r>
              <a:rPr lang="en-IN" dirty="0" smtClean="0">
                <a:effectLst/>
              </a:rPr>
              <a:t>HOW </a:t>
            </a:r>
            <a:r>
              <a:rPr lang="en-IN" dirty="0">
                <a:effectLst/>
              </a:rPr>
              <a:t>POORVAROOPA MANIFESTS</a:t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err="1"/>
              <a:t>Sthanasamshraya</a:t>
            </a:r>
            <a:r>
              <a:rPr lang="en-IN" dirty="0"/>
              <a:t> stage is also known as POORVA ROOPA STAGE.</a:t>
            </a:r>
          </a:p>
          <a:p>
            <a:endParaRPr lang="en-US" dirty="0" smtClean="0"/>
          </a:p>
          <a:p>
            <a:r>
              <a:rPr lang="hi-IN" dirty="0" smtClean="0"/>
              <a:t>प्रसॄतानां </a:t>
            </a:r>
            <a:r>
              <a:rPr lang="hi-IN" dirty="0"/>
              <a:t>पुनर्दोषाणं स्रोतोवैगुण्यादत्र </a:t>
            </a:r>
            <a:r>
              <a:rPr lang="hi-IN" dirty="0" smtClean="0"/>
              <a:t>संगं </a:t>
            </a:r>
            <a:r>
              <a:rPr lang="hi-IN" dirty="0"/>
              <a:t>स स्थानसम्श्रय</a:t>
            </a:r>
            <a:r>
              <a:rPr lang="hi-IN" dirty="0" smtClean="0"/>
              <a:t>।</a:t>
            </a:r>
            <a:r>
              <a:rPr lang="en-US" dirty="0" smtClean="0"/>
              <a:t>				</a:t>
            </a:r>
            <a:r>
              <a:rPr lang="en-US" dirty="0" err="1" smtClean="0"/>
              <a:t>Dalhana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err="1" smtClean="0"/>
              <a:t>Samadosha</a:t>
            </a:r>
            <a:r>
              <a:rPr lang="en-IN" dirty="0" smtClean="0"/>
              <a:t> </a:t>
            </a:r>
            <a:r>
              <a:rPr lang="en-IN" dirty="0"/>
              <a:t>due to </a:t>
            </a:r>
            <a:r>
              <a:rPr lang="en-IN" dirty="0" err="1"/>
              <a:t>srotovaigunya</a:t>
            </a:r>
            <a:r>
              <a:rPr lang="en-IN" dirty="0"/>
              <a:t> cant enter the minute </a:t>
            </a:r>
            <a:r>
              <a:rPr lang="en-IN" dirty="0" err="1"/>
              <a:t>srotases</a:t>
            </a:r>
            <a:r>
              <a:rPr lang="en-IN" dirty="0"/>
              <a:t> and itself get localized and come in direct and intimate contact with </a:t>
            </a:r>
            <a:r>
              <a:rPr lang="en-IN" dirty="0" err="1"/>
              <a:t>dusyas</a:t>
            </a:r>
            <a:r>
              <a:rPr lang="en-IN" dirty="0"/>
              <a:t>, </a:t>
            </a:r>
            <a:r>
              <a:rPr lang="en-IN" dirty="0" err="1"/>
              <a:t>malas</a:t>
            </a:r>
            <a:r>
              <a:rPr lang="en-IN" dirty="0"/>
              <a:t> and causes </a:t>
            </a:r>
            <a:r>
              <a:rPr lang="en-IN" dirty="0" err="1"/>
              <a:t>Dosa-Dusya</a:t>
            </a:r>
            <a:r>
              <a:rPr lang="en-IN" dirty="0"/>
              <a:t> </a:t>
            </a:r>
            <a:r>
              <a:rPr lang="en-IN" dirty="0" err="1"/>
              <a:t>samoorchana</a:t>
            </a:r>
            <a:r>
              <a:rPr lang="en-IN" dirty="0"/>
              <a:t> and causes </a:t>
            </a:r>
            <a:r>
              <a:rPr lang="en-IN" dirty="0" err="1"/>
              <a:t>Poorvaroopa</a:t>
            </a:r>
            <a:r>
              <a:rPr lang="en-IN" dirty="0"/>
              <a:t>.</a:t>
            </a:r>
          </a:p>
          <a:p>
            <a:pPr marL="82296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210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r>
              <a:rPr lang="en-IN" b="1" dirty="0" smtClean="0">
                <a:effectLst/>
              </a:rPr>
              <a:t>CLINICAL </a:t>
            </a:r>
            <a:r>
              <a:rPr lang="en-IN" b="1" dirty="0">
                <a:effectLst/>
              </a:rPr>
              <a:t>MANIFSTATIONS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328592"/>
          </a:xfrm>
        </p:spPr>
        <p:txBody>
          <a:bodyPr>
            <a:normAutofit fontScale="85000" lnSpcReduction="20000"/>
          </a:bodyPr>
          <a:lstStyle/>
          <a:p>
            <a:r>
              <a:rPr lang="en-IN" dirty="0" err="1"/>
              <a:t>Udara</a:t>
            </a:r>
            <a:r>
              <a:rPr lang="en-IN" dirty="0"/>
              <a:t>	</a:t>
            </a:r>
            <a:r>
              <a:rPr lang="en-IN" dirty="0" smtClean="0"/>
              <a:t>	: </a:t>
            </a:r>
            <a:r>
              <a:rPr lang="en-IN" dirty="0" err="1"/>
              <a:t>Gulma</a:t>
            </a:r>
            <a:r>
              <a:rPr lang="en-IN" dirty="0"/>
              <a:t>, </a:t>
            </a:r>
            <a:r>
              <a:rPr lang="en-IN" dirty="0" err="1"/>
              <a:t>vidradhi</a:t>
            </a:r>
            <a:r>
              <a:rPr lang="en-IN" dirty="0"/>
              <a:t>, </a:t>
            </a:r>
            <a:r>
              <a:rPr lang="en-IN" dirty="0" err="1"/>
              <a:t>udara</a:t>
            </a:r>
            <a:r>
              <a:rPr lang="en-IN" dirty="0"/>
              <a:t>, </a:t>
            </a:r>
            <a:r>
              <a:rPr lang="en-IN" dirty="0" smtClean="0"/>
              <a:t>					</a:t>
            </a:r>
            <a:r>
              <a:rPr lang="en-IN" dirty="0" err="1" smtClean="0"/>
              <a:t>agnisanga</a:t>
            </a:r>
            <a:r>
              <a:rPr lang="en-IN" dirty="0"/>
              <a:t>, </a:t>
            </a:r>
            <a:r>
              <a:rPr lang="en-IN" dirty="0" err="1"/>
              <a:t>anaha</a:t>
            </a:r>
            <a:r>
              <a:rPr lang="en-IN" dirty="0"/>
              <a:t>, </a:t>
            </a:r>
            <a:r>
              <a:rPr lang="en-IN" dirty="0" smtClean="0"/>
              <a:t> </a:t>
            </a:r>
            <a:r>
              <a:rPr lang="en-IN" dirty="0" err="1" smtClean="0"/>
              <a:t>visuchika</a:t>
            </a:r>
            <a:r>
              <a:rPr lang="en-IN" dirty="0"/>
              <a:t>, </a:t>
            </a:r>
            <a:r>
              <a:rPr lang="en-IN" dirty="0" smtClean="0"/>
              <a:t>				</a:t>
            </a:r>
            <a:r>
              <a:rPr lang="en-IN" dirty="0" err="1" smtClean="0"/>
              <a:t>atisara</a:t>
            </a:r>
            <a:endParaRPr lang="en-IN" dirty="0"/>
          </a:p>
          <a:p>
            <a:endParaRPr lang="en-IN" dirty="0" smtClean="0"/>
          </a:p>
          <a:p>
            <a:r>
              <a:rPr lang="en-IN" dirty="0" err="1" smtClean="0"/>
              <a:t>Vasti</a:t>
            </a:r>
            <a:r>
              <a:rPr lang="en-IN" dirty="0"/>
              <a:t>	</a:t>
            </a:r>
            <a:r>
              <a:rPr lang="en-IN" dirty="0" smtClean="0"/>
              <a:t>	: </a:t>
            </a:r>
            <a:r>
              <a:rPr lang="en-IN" dirty="0" err="1"/>
              <a:t>Prameha</a:t>
            </a:r>
            <a:r>
              <a:rPr lang="en-IN" dirty="0"/>
              <a:t>, </a:t>
            </a:r>
            <a:r>
              <a:rPr lang="en-IN" dirty="0" err="1"/>
              <a:t>asmari</a:t>
            </a:r>
            <a:r>
              <a:rPr lang="en-IN" dirty="0"/>
              <a:t>, </a:t>
            </a:r>
            <a:r>
              <a:rPr lang="en-IN" dirty="0" err="1"/>
              <a:t>mutraghata</a:t>
            </a:r>
            <a:r>
              <a:rPr lang="en-IN" dirty="0"/>
              <a:t>, </a:t>
            </a:r>
            <a:r>
              <a:rPr lang="en-IN" dirty="0" smtClean="0"/>
              <a:t>				</a:t>
            </a:r>
            <a:r>
              <a:rPr lang="en-IN" dirty="0" err="1" smtClean="0"/>
              <a:t>mutradosa</a:t>
            </a:r>
            <a:endParaRPr lang="en-IN" dirty="0"/>
          </a:p>
          <a:p>
            <a:endParaRPr lang="en-IN" dirty="0" smtClean="0"/>
          </a:p>
          <a:p>
            <a:r>
              <a:rPr lang="en-IN" dirty="0" err="1" smtClean="0"/>
              <a:t>Medra</a:t>
            </a:r>
            <a:r>
              <a:rPr lang="en-IN" dirty="0"/>
              <a:t>	</a:t>
            </a:r>
            <a:r>
              <a:rPr lang="en-IN" dirty="0" smtClean="0"/>
              <a:t>	: </a:t>
            </a:r>
            <a:r>
              <a:rPr lang="en-IN" dirty="0" err="1" smtClean="0"/>
              <a:t>Nirudhaprakasa</a:t>
            </a:r>
            <a:r>
              <a:rPr lang="en-IN" dirty="0"/>
              <a:t>, </a:t>
            </a:r>
            <a:r>
              <a:rPr lang="en-IN" dirty="0" err="1"/>
              <a:t>upadamsa</a:t>
            </a:r>
            <a:r>
              <a:rPr lang="en-IN" dirty="0"/>
              <a:t>, </a:t>
            </a:r>
            <a:r>
              <a:rPr lang="en-IN" dirty="0" smtClean="0"/>
              <a:t>				</a:t>
            </a:r>
            <a:r>
              <a:rPr lang="en-IN" dirty="0" err="1" smtClean="0"/>
              <a:t>shukadosa</a:t>
            </a:r>
            <a:endParaRPr lang="en-IN" dirty="0"/>
          </a:p>
          <a:p>
            <a:endParaRPr lang="en-IN" dirty="0" smtClean="0"/>
          </a:p>
          <a:p>
            <a:r>
              <a:rPr lang="en-IN" dirty="0" err="1" smtClean="0"/>
              <a:t>Guda</a:t>
            </a:r>
            <a:r>
              <a:rPr lang="en-IN" dirty="0"/>
              <a:t>	</a:t>
            </a:r>
            <a:r>
              <a:rPr lang="en-IN" dirty="0" smtClean="0"/>
              <a:t>	: </a:t>
            </a:r>
            <a:r>
              <a:rPr lang="en-IN" dirty="0" err="1" smtClean="0"/>
              <a:t>arsas</a:t>
            </a:r>
            <a:r>
              <a:rPr lang="en-IN" dirty="0"/>
              <a:t>, </a:t>
            </a:r>
            <a:r>
              <a:rPr lang="en-IN" dirty="0" err="1"/>
              <a:t>bagandhara</a:t>
            </a:r>
            <a:endParaRPr lang="en-IN" dirty="0"/>
          </a:p>
          <a:p>
            <a:endParaRPr lang="en-IN" dirty="0" smtClean="0"/>
          </a:p>
          <a:p>
            <a:r>
              <a:rPr lang="en-IN" dirty="0" err="1" smtClean="0"/>
              <a:t>Vrishana</a:t>
            </a:r>
            <a:r>
              <a:rPr lang="en-IN" dirty="0" smtClean="0"/>
              <a:t>	</a:t>
            </a:r>
            <a:r>
              <a:rPr lang="en-IN" dirty="0" smtClean="0"/>
              <a:t>	:  </a:t>
            </a:r>
            <a:r>
              <a:rPr lang="en-IN" dirty="0" err="1" smtClean="0"/>
              <a:t>Vridhi</a:t>
            </a:r>
            <a:endParaRPr lang="en-IN" dirty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7841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6632"/>
            <a:ext cx="7848872" cy="5688632"/>
          </a:xfrm>
        </p:spPr>
        <p:txBody>
          <a:bodyPr>
            <a:normAutofit fontScale="85000" lnSpcReduction="10000"/>
          </a:bodyPr>
          <a:lstStyle/>
          <a:p>
            <a:r>
              <a:rPr lang="en-IN" dirty="0" err="1"/>
              <a:t>Urdwajatru</a:t>
            </a:r>
            <a:r>
              <a:rPr lang="en-IN" dirty="0"/>
              <a:t>	</a:t>
            </a:r>
            <a:r>
              <a:rPr lang="en-IN" dirty="0" smtClean="0"/>
              <a:t>	: </a:t>
            </a:r>
            <a:r>
              <a:rPr lang="en-IN" dirty="0" err="1"/>
              <a:t>Urdwajatrugada</a:t>
            </a:r>
            <a:r>
              <a:rPr lang="en-IN" dirty="0"/>
              <a:t> </a:t>
            </a:r>
            <a:r>
              <a:rPr lang="en-IN" dirty="0" err="1"/>
              <a:t>vikaras</a:t>
            </a:r>
            <a:endParaRPr lang="en-IN" dirty="0"/>
          </a:p>
          <a:p>
            <a:endParaRPr lang="en-IN" dirty="0"/>
          </a:p>
          <a:p>
            <a:r>
              <a:rPr lang="en-IN" dirty="0" err="1"/>
              <a:t>Tvak</a:t>
            </a:r>
            <a:r>
              <a:rPr lang="en-IN" dirty="0"/>
              <a:t> </a:t>
            </a:r>
            <a:r>
              <a:rPr lang="en-IN" dirty="0" err="1"/>
              <a:t>mamsa</a:t>
            </a:r>
            <a:r>
              <a:rPr lang="en-IN" dirty="0"/>
              <a:t> </a:t>
            </a:r>
            <a:r>
              <a:rPr lang="en-IN" dirty="0" err="1"/>
              <a:t>rakta</a:t>
            </a:r>
            <a:r>
              <a:rPr lang="en-IN" dirty="0"/>
              <a:t> </a:t>
            </a:r>
            <a:r>
              <a:rPr lang="en-IN" dirty="0" smtClean="0"/>
              <a:t>	: </a:t>
            </a:r>
            <a:r>
              <a:rPr lang="en-IN" dirty="0" err="1"/>
              <a:t>Kshudra</a:t>
            </a:r>
            <a:r>
              <a:rPr lang="en-IN" dirty="0"/>
              <a:t> </a:t>
            </a:r>
            <a:r>
              <a:rPr lang="en-IN" dirty="0" err="1"/>
              <a:t>roga</a:t>
            </a:r>
            <a:r>
              <a:rPr lang="en-IN" dirty="0"/>
              <a:t>, </a:t>
            </a:r>
            <a:r>
              <a:rPr lang="en-IN" dirty="0" err="1"/>
              <a:t>visarpa</a:t>
            </a:r>
            <a:r>
              <a:rPr lang="en-IN" dirty="0"/>
              <a:t>, </a:t>
            </a:r>
            <a:r>
              <a:rPr lang="en-IN" dirty="0" err="1"/>
              <a:t>kusta</a:t>
            </a:r>
            <a:endParaRPr lang="en-IN" dirty="0"/>
          </a:p>
          <a:p>
            <a:endParaRPr lang="en-IN" dirty="0"/>
          </a:p>
          <a:p>
            <a:r>
              <a:rPr lang="en-IN" dirty="0" err="1"/>
              <a:t>Medas</a:t>
            </a:r>
            <a:r>
              <a:rPr lang="en-IN" dirty="0"/>
              <a:t>		</a:t>
            </a:r>
            <a:r>
              <a:rPr lang="en-IN" dirty="0" smtClean="0"/>
              <a:t>	: </a:t>
            </a:r>
            <a:r>
              <a:rPr lang="en-IN" dirty="0" err="1"/>
              <a:t>Granthi</a:t>
            </a:r>
            <a:r>
              <a:rPr lang="en-IN" dirty="0"/>
              <a:t>, </a:t>
            </a:r>
            <a:r>
              <a:rPr lang="en-IN" dirty="0" err="1"/>
              <a:t>apachi</a:t>
            </a:r>
            <a:r>
              <a:rPr lang="en-IN" dirty="0"/>
              <a:t>, </a:t>
            </a:r>
            <a:r>
              <a:rPr lang="en-IN" dirty="0" err="1"/>
              <a:t>arbuda</a:t>
            </a:r>
            <a:r>
              <a:rPr lang="en-IN" dirty="0"/>
              <a:t>, </a:t>
            </a:r>
            <a:r>
              <a:rPr lang="en-IN" dirty="0" smtClean="0"/>
              <a:t>					</a:t>
            </a:r>
            <a:r>
              <a:rPr lang="en-IN" dirty="0" err="1" smtClean="0"/>
              <a:t>galaganda</a:t>
            </a:r>
            <a:r>
              <a:rPr lang="en-IN" dirty="0"/>
              <a:t>, </a:t>
            </a:r>
            <a:r>
              <a:rPr lang="en-IN" dirty="0" err="1"/>
              <a:t>alaji</a:t>
            </a:r>
            <a:endParaRPr lang="en-IN" dirty="0"/>
          </a:p>
          <a:p>
            <a:endParaRPr lang="en-IN" dirty="0"/>
          </a:p>
          <a:p>
            <a:r>
              <a:rPr lang="en-IN" dirty="0" err="1"/>
              <a:t>Asthi</a:t>
            </a:r>
            <a:r>
              <a:rPr lang="en-IN" dirty="0"/>
              <a:t>		</a:t>
            </a:r>
            <a:r>
              <a:rPr lang="en-IN" dirty="0" smtClean="0"/>
              <a:t>	: </a:t>
            </a:r>
            <a:r>
              <a:rPr lang="en-IN" dirty="0" err="1"/>
              <a:t>Vidradhi</a:t>
            </a:r>
            <a:r>
              <a:rPr lang="en-IN" dirty="0"/>
              <a:t>, </a:t>
            </a:r>
            <a:r>
              <a:rPr lang="en-IN" dirty="0" err="1"/>
              <a:t>anushayi</a:t>
            </a:r>
            <a:endParaRPr lang="en-IN" dirty="0"/>
          </a:p>
          <a:p>
            <a:endParaRPr lang="en-IN" dirty="0"/>
          </a:p>
          <a:p>
            <a:r>
              <a:rPr lang="en-IN" dirty="0" err="1"/>
              <a:t>Pada</a:t>
            </a:r>
            <a:r>
              <a:rPr lang="en-IN" dirty="0"/>
              <a:t>		</a:t>
            </a:r>
            <a:r>
              <a:rPr lang="en-IN" dirty="0" smtClean="0"/>
              <a:t>	: </a:t>
            </a:r>
            <a:r>
              <a:rPr lang="en-IN" dirty="0" err="1"/>
              <a:t>Sleepadam</a:t>
            </a:r>
            <a:r>
              <a:rPr lang="en-IN" dirty="0"/>
              <a:t>, </a:t>
            </a:r>
            <a:r>
              <a:rPr lang="en-IN" dirty="0" err="1"/>
              <a:t>vatasonitam</a:t>
            </a:r>
            <a:r>
              <a:rPr lang="en-IN" dirty="0"/>
              <a:t>, </a:t>
            </a:r>
            <a:r>
              <a:rPr lang="en-IN" dirty="0" smtClean="0"/>
              <a:t>					</a:t>
            </a:r>
            <a:r>
              <a:rPr lang="en-IN" dirty="0" err="1" smtClean="0"/>
              <a:t>vatakantakam</a:t>
            </a:r>
            <a:endParaRPr lang="en-IN" dirty="0"/>
          </a:p>
          <a:p>
            <a:endParaRPr lang="en-IN" dirty="0"/>
          </a:p>
          <a:p>
            <a:r>
              <a:rPr lang="en-IN" dirty="0" err="1"/>
              <a:t>Sarvangagata</a:t>
            </a:r>
            <a:r>
              <a:rPr lang="en-IN" dirty="0"/>
              <a:t> 	</a:t>
            </a:r>
            <a:r>
              <a:rPr lang="en-IN" dirty="0" smtClean="0"/>
              <a:t>	: </a:t>
            </a:r>
            <a:r>
              <a:rPr lang="en-IN" dirty="0" err="1"/>
              <a:t>Jwara</a:t>
            </a:r>
            <a:r>
              <a:rPr lang="en-IN" dirty="0"/>
              <a:t>, </a:t>
            </a:r>
            <a:r>
              <a:rPr lang="en-IN" dirty="0" err="1"/>
              <a:t>sarvanga</a:t>
            </a:r>
            <a:r>
              <a:rPr lang="en-IN" dirty="0"/>
              <a:t> </a:t>
            </a:r>
            <a:r>
              <a:rPr lang="en-IN" dirty="0" err="1"/>
              <a:t>roga</a:t>
            </a:r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9272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मज्जशुक्रगतानां दोषाणां व्याधयो न निर्दिष्टाः, स्वल्पत्वात्</a:t>
            </a:r>
            <a:r>
              <a:rPr lang="hi-IN" dirty="0" smtClean="0"/>
              <a:t>.....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Acc</a:t>
            </a:r>
            <a:r>
              <a:rPr lang="en-US" dirty="0" smtClean="0"/>
              <a:t> to </a:t>
            </a:r>
            <a:r>
              <a:rPr lang="en-US" dirty="0" err="1" smtClean="0"/>
              <a:t>Dalhana</a:t>
            </a:r>
            <a:r>
              <a:rPr lang="en-US" dirty="0" smtClean="0"/>
              <a:t> the omission of </a:t>
            </a:r>
            <a:r>
              <a:rPr lang="en-US" dirty="0" err="1" smtClean="0"/>
              <a:t>majja</a:t>
            </a:r>
            <a:r>
              <a:rPr lang="en-US" dirty="0" smtClean="0"/>
              <a:t> &amp; </a:t>
            </a:r>
            <a:r>
              <a:rPr lang="en-US" dirty="0" err="1" smtClean="0"/>
              <a:t>sukra</a:t>
            </a:r>
            <a:r>
              <a:rPr lang="en-US" dirty="0" smtClean="0"/>
              <a:t> </a:t>
            </a:r>
            <a:r>
              <a:rPr lang="en-US" dirty="0" err="1" smtClean="0"/>
              <a:t>doshaja</a:t>
            </a:r>
            <a:r>
              <a:rPr lang="en-US" dirty="0" smtClean="0"/>
              <a:t> </a:t>
            </a:r>
            <a:r>
              <a:rPr lang="en-US" dirty="0" err="1" smtClean="0"/>
              <a:t>vyadhis</a:t>
            </a:r>
            <a:r>
              <a:rPr lang="en-US" dirty="0" smtClean="0"/>
              <a:t> from the list is because of its rare </a:t>
            </a:r>
            <a:r>
              <a:rPr lang="en-US" dirty="0" err="1" smtClean="0"/>
              <a:t>occurance</a:t>
            </a:r>
            <a:r>
              <a:rPr lang="en-US" dirty="0" smtClean="0"/>
              <a:t> and vagueness of symptoms exhibited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793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>
                <a:effectLst/>
              </a:rPr>
              <a:t/>
            </a:r>
            <a:br>
              <a:rPr lang="en-IN" b="1" dirty="0" smtClean="0">
                <a:effectLst/>
              </a:rPr>
            </a:br>
            <a:r>
              <a:rPr lang="en-IN" b="1" dirty="0" smtClean="0">
                <a:effectLst/>
              </a:rPr>
              <a:t>TREATMENT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SNEHANA &amp; SWEDANA plays an important role</a:t>
            </a:r>
          </a:p>
          <a:p>
            <a:r>
              <a:rPr lang="en-IN" dirty="0" err="1"/>
              <a:t>Snehana</a:t>
            </a:r>
            <a:r>
              <a:rPr lang="en-IN" dirty="0"/>
              <a:t> – </a:t>
            </a:r>
            <a:r>
              <a:rPr lang="en-IN" dirty="0" err="1"/>
              <a:t>Klinnata</a:t>
            </a:r>
            <a:r>
              <a:rPr lang="en-IN" dirty="0"/>
              <a:t> of </a:t>
            </a:r>
            <a:r>
              <a:rPr lang="en-IN" dirty="0" err="1"/>
              <a:t>sookshma</a:t>
            </a:r>
            <a:r>
              <a:rPr lang="en-IN" dirty="0"/>
              <a:t> </a:t>
            </a:r>
            <a:r>
              <a:rPr lang="en-IN" dirty="0" err="1"/>
              <a:t>srotas</a:t>
            </a:r>
            <a:endParaRPr lang="en-IN" dirty="0"/>
          </a:p>
          <a:p>
            <a:r>
              <a:rPr lang="en-IN" dirty="0" err="1"/>
              <a:t>Svedana</a:t>
            </a:r>
            <a:r>
              <a:rPr lang="en-IN" dirty="0"/>
              <a:t> – </a:t>
            </a:r>
            <a:r>
              <a:rPr lang="en-IN" dirty="0" err="1"/>
              <a:t>Dravikarana</a:t>
            </a:r>
            <a:r>
              <a:rPr lang="en-IN" dirty="0"/>
              <a:t> of </a:t>
            </a:r>
            <a:r>
              <a:rPr lang="en-IN" dirty="0" err="1"/>
              <a:t>dosas</a:t>
            </a:r>
            <a:r>
              <a:rPr lang="en-IN" dirty="0"/>
              <a:t> </a:t>
            </a:r>
          </a:p>
          <a:p>
            <a:r>
              <a:rPr lang="en-IN" dirty="0"/>
              <a:t>These 2 karma bring back the </a:t>
            </a:r>
            <a:r>
              <a:rPr lang="en-IN" dirty="0" err="1"/>
              <a:t>dosas</a:t>
            </a:r>
            <a:r>
              <a:rPr lang="en-IN" dirty="0"/>
              <a:t> from </a:t>
            </a:r>
            <a:r>
              <a:rPr lang="en-IN" dirty="0" err="1"/>
              <a:t>sakha</a:t>
            </a:r>
            <a:r>
              <a:rPr lang="en-IN" dirty="0"/>
              <a:t> to </a:t>
            </a:r>
            <a:r>
              <a:rPr lang="en-IN" dirty="0" err="1"/>
              <a:t>koshta</a:t>
            </a:r>
            <a:r>
              <a:rPr lang="en-IN" dirty="0"/>
              <a:t>.</a:t>
            </a:r>
          </a:p>
          <a:p>
            <a:r>
              <a:rPr lang="en-IN" dirty="0"/>
              <a:t>Principal treatment : Treating local </a:t>
            </a:r>
            <a:r>
              <a:rPr lang="en-IN" dirty="0" err="1"/>
              <a:t>dosha</a:t>
            </a:r>
            <a:r>
              <a:rPr lang="en-IN" dirty="0"/>
              <a:t> simultaneously keeping in mind that the causative </a:t>
            </a:r>
            <a:r>
              <a:rPr lang="en-IN" dirty="0" err="1"/>
              <a:t>dosha</a:t>
            </a:r>
            <a:r>
              <a:rPr lang="en-IN" dirty="0"/>
              <a:t> is not aggravated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8952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260648"/>
            <a:ext cx="7498080" cy="5627712"/>
          </a:xfrm>
        </p:spPr>
        <p:txBody>
          <a:bodyPr>
            <a:normAutofit fontScale="92500" lnSpcReduction="20000"/>
          </a:bodyPr>
          <a:lstStyle/>
          <a:p>
            <a:endParaRPr lang="en-IN" dirty="0"/>
          </a:p>
          <a:p>
            <a:r>
              <a:rPr lang="hi-IN" dirty="0"/>
              <a:t>चतुर्थः क्रियकाल इति चतुर्थचिकित्सावसरः। चिकित्सा चात्र दोषस्य दूष्यस्य चेत्युभयाश्रिता</a:t>
            </a:r>
            <a:r>
              <a:rPr lang="hi-IN" dirty="0" smtClean="0"/>
              <a:t>॥</a:t>
            </a:r>
            <a:r>
              <a:rPr lang="en-US" dirty="0" smtClean="0"/>
              <a:t>						</a:t>
            </a:r>
            <a:r>
              <a:rPr lang="en-US" dirty="0" err="1" smtClean="0"/>
              <a:t>Dalhana</a:t>
            </a:r>
            <a:endParaRPr lang="en-IN" dirty="0"/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hi-IN" dirty="0" smtClean="0"/>
              <a:t>व्यायामादूष्मणस्तैक्ष्ण्यादहिताचणादपि</a:t>
            </a:r>
            <a:r>
              <a:rPr lang="hi-IN" dirty="0"/>
              <a:t>।</a:t>
            </a:r>
          </a:p>
          <a:p>
            <a:pPr marL="82296" indent="0">
              <a:buNone/>
            </a:pPr>
            <a:r>
              <a:rPr lang="hi-IN" dirty="0" smtClean="0"/>
              <a:t>कोष्ठाच्छाखास्थिमर्माणि </a:t>
            </a:r>
            <a:r>
              <a:rPr lang="hi-IN" dirty="0"/>
              <a:t>द्रुतत्वान्मारुतस्य च॥</a:t>
            </a:r>
          </a:p>
          <a:p>
            <a:pPr marL="82296" indent="0">
              <a:buNone/>
            </a:pPr>
            <a:r>
              <a:rPr lang="hi-IN" dirty="0"/>
              <a:t>दोषा यान्ति, तथा तेभ्यः स्रोतोमुखविशोधनात्।</a:t>
            </a:r>
          </a:p>
          <a:p>
            <a:pPr marL="82296" indent="0">
              <a:buNone/>
            </a:pPr>
            <a:r>
              <a:rPr lang="hi-IN" dirty="0"/>
              <a:t>वृध्यभिष्यन्दनात् पाकात् कोष्ठं वायोश्च निग्रहात्॥</a:t>
            </a:r>
          </a:p>
          <a:p>
            <a:pPr marL="82296" indent="0">
              <a:buNone/>
            </a:pPr>
            <a:endParaRPr lang="en-US" dirty="0"/>
          </a:p>
          <a:p>
            <a:r>
              <a:rPr lang="en-US" dirty="0"/>
              <a:t>Line of Rx is </a:t>
            </a:r>
            <a:r>
              <a:rPr lang="en-US" dirty="0" err="1"/>
              <a:t>Dosavyadhiprathyaneeka</a:t>
            </a:r>
            <a:r>
              <a:rPr lang="en-US" dirty="0"/>
              <a:t> </a:t>
            </a:r>
            <a:r>
              <a:rPr lang="en-US" dirty="0" err="1"/>
              <a:t>chikitsa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7184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r>
              <a:rPr lang="en-IN" b="1" dirty="0" smtClean="0">
                <a:effectLst/>
              </a:rPr>
              <a:t>VYAKTA </a:t>
            </a:r>
            <a:r>
              <a:rPr lang="en-IN" b="1" dirty="0">
                <a:effectLst/>
              </a:rPr>
              <a:t>AVASTHA </a:t>
            </a:r>
            <a:r>
              <a:rPr lang="en-IN" b="1" dirty="0" smtClean="0">
                <a:effectLst/>
              </a:rPr>
              <a:t/>
            </a:r>
            <a:br>
              <a:rPr lang="en-IN" b="1" dirty="0" smtClean="0">
                <a:effectLst/>
              </a:rPr>
            </a:br>
            <a:r>
              <a:rPr lang="en-IN" b="1" dirty="0" smtClean="0">
                <a:effectLst/>
              </a:rPr>
              <a:t>(</a:t>
            </a:r>
            <a:r>
              <a:rPr lang="en-IN" b="1" dirty="0">
                <a:effectLst/>
              </a:rPr>
              <a:t>Stage of Manifestation)</a:t>
            </a:r>
            <a:br>
              <a:rPr lang="en-IN" b="1" dirty="0">
                <a:effectLst/>
              </a:rPr>
            </a:b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hi-IN" dirty="0" smtClean="0"/>
              <a:t>व्याधे </a:t>
            </a:r>
            <a:r>
              <a:rPr lang="hi-IN" dirty="0"/>
              <a:t>प्रव्यक्त रूपम् व्यक्तिः। </a:t>
            </a:r>
            <a:r>
              <a:rPr lang="en-US" dirty="0" smtClean="0"/>
              <a:t>			</a:t>
            </a:r>
            <a:r>
              <a:rPr lang="hi-IN" dirty="0" smtClean="0"/>
              <a:t>डल्हण</a:t>
            </a:r>
            <a:endParaRPr lang="hi-IN" dirty="0"/>
          </a:p>
          <a:p>
            <a:endParaRPr lang="en-US" dirty="0" smtClean="0"/>
          </a:p>
          <a:p>
            <a:r>
              <a:rPr lang="hi-IN" dirty="0" smtClean="0"/>
              <a:t>प्रव्यक्तलक्षणता </a:t>
            </a:r>
            <a:r>
              <a:rPr lang="hi-IN" dirty="0"/>
              <a:t>व्याधीनां व्यक्तिर्थः, प्रव्यक्तलक्षणैर्हिः व्याधिरुत्पन्नो व्यज्यते। किंवा लक्षणान्येव मिलितानि व्याधिः, सा च व्याधिव्यक्तिः व्याध्यारम्भ्कदोषलिंगवती तथा प्रतिस्विकव्याधिलिंगवती च, दोषलिंगस्यैव व्याधिरूपत्वात्॥ </a:t>
            </a:r>
            <a:r>
              <a:rPr lang="en-US" dirty="0" smtClean="0"/>
              <a:t>									</a:t>
            </a:r>
            <a:r>
              <a:rPr lang="hi-IN" dirty="0" smtClean="0"/>
              <a:t>चक्रपाणि</a:t>
            </a:r>
            <a:endParaRPr lang="hi-IN" dirty="0"/>
          </a:p>
          <a:p>
            <a:endParaRPr lang="en-US" dirty="0"/>
          </a:p>
          <a:p>
            <a:endParaRPr lang="en-IN" dirty="0" smtClean="0"/>
          </a:p>
          <a:p>
            <a:r>
              <a:rPr lang="en-IN" dirty="0" smtClean="0"/>
              <a:t>5</a:t>
            </a:r>
            <a:r>
              <a:rPr lang="en-IN" baseline="30000" dirty="0" smtClean="0"/>
              <a:t>th</a:t>
            </a:r>
            <a:r>
              <a:rPr lang="en-IN" dirty="0" smtClean="0"/>
              <a:t> </a:t>
            </a:r>
            <a:r>
              <a:rPr lang="en-IN" dirty="0" err="1" smtClean="0"/>
              <a:t>kriyakala.Vyakta</a:t>
            </a:r>
            <a:r>
              <a:rPr lang="en-IN" dirty="0" smtClean="0"/>
              <a:t> </a:t>
            </a:r>
            <a:r>
              <a:rPr lang="en-IN" dirty="0" err="1"/>
              <a:t>lingata</a:t>
            </a:r>
            <a:r>
              <a:rPr lang="en-IN" dirty="0"/>
              <a:t> is </a:t>
            </a:r>
            <a:r>
              <a:rPr lang="en-IN" dirty="0" err="1"/>
              <a:t>Vyakta</a:t>
            </a:r>
            <a:r>
              <a:rPr lang="en-IN" dirty="0"/>
              <a:t> </a:t>
            </a:r>
            <a:r>
              <a:rPr lang="en-IN" dirty="0" err="1" smtClean="0"/>
              <a:t>avastha</a:t>
            </a:r>
            <a:r>
              <a:rPr lang="en-IN" dirty="0" smtClean="0"/>
              <a:t>. The manifestation of disease in its fully recognisable form is </a:t>
            </a:r>
            <a:r>
              <a:rPr lang="en-IN" dirty="0" err="1" smtClean="0"/>
              <a:t>vyakti</a:t>
            </a:r>
            <a:r>
              <a:rPr lang="en-IN" dirty="0" smtClean="0"/>
              <a:t>.</a:t>
            </a:r>
          </a:p>
          <a:p>
            <a:r>
              <a:rPr lang="en-US" dirty="0" smtClean="0"/>
              <a:t>The symptoms of morbid factors causing disease and the symptoms of disease can be seen</a:t>
            </a:r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220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>
                <a:effectLst/>
              </a:rPr>
              <a:t>NIRUKTI OF KRIYAKALA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/>
              <a:t>The word SHAT KRIYAKALA is formed with combination of 2 words SHAT+KRIYAKALA</a:t>
            </a:r>
          </a:p>
          <a:p>
            <a:r>
              <a:rPr lang="en-IN" dirty="0"/>
              <a:t>Shat -6</a:t>
            </a:r>
          </a:p>
          <a:p>
            <a:r>
              <a:rPr lang="en-IN" dirty="0" smtClean="0"/>
              <a:t>Kriyakala</a:t>
            </a:r>
            <a:r>
              <a:rPr lang="en-IN" dirty="0"/>
              <a:t>	</a:t>
            </a:r>
            <a:r>
              <a:rPr lang="en-IN" dirty="0" smtClean="0"/>
              <a:t>	</a:t>
            </a:r>
            <a:r>
              <a:rPr lang="en-IN" dirty="0" err="1" smtClean="0"/>
              <a:t>Kriya+Kala</a:t>
            </a:r>
            <a:r>
              <a:rPr lang="en-IN" dirty="0" smtClean="0"/>
              <a:t> </a:t>
            </a:r>
            <a:endParaRPr lang="en-IN" dirty="0"/>
          </a:p>
          <a:p>
            <a:r>
              <a:rPr lang="en-IN" dirty="0" err="1"/>
              <a:t>Kriya</a:t>
            </a:r>
            <a:r>
              <a:rPr lang="en-IN" dirty="0"/>
              <a:t> refers to CHIKITSA</a:t>
            </a:r>
          </a:p>
          <a:p>
            <a:r>
              <a:rPr lang="en-IN" dirty="0"/>
              <a:t>Kala refers to AVASARA or Stage of progress of diseases</a:t>
            </a:r>
          </a:p>
          <a:p>
            <a:r>
              <a:rPr lang="en-IN" dirty="0"/>
              <a:t>In short KRIYAKALA is :- </a:t>
            </a:r>
            <a:r>
              <a:rPr lang="en-IN" dirty="0" err="1"/>
              <a:t>Attentivity</a:t>
            </a:r>
            <a:r>
              <a:rPr lang="en-IN" dirty="0"/>
              <a:t> towards </a:t>
            </a:r>
            <a:r>
              <a:rPr lang="en-IN" dirty="0" err="1"/>
              <a:t>Chikitsa</a:t>
            </a:r>
            <a:endParaRPr lang="en-IN" dirty="0"/>
          </a:p>
        </p:txBody>
      </p:sp>
      <p:sp>
        <p:nvSpPr>
          <p:cNvPr id="5" name="Right Arrow 4"/>
          <p:cNvSpPr/>
          <p:nvPr/>
        </p:nvSpPr>
        <p:spPr>
          <a:xfrm>
            <a:off x="3419872" y="3212976"/>
            <a:ext cx="720080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730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stage in which fully aggravated </a:t>
            </a:r>
            <a:r>
              <a:rPr lang="en-IN" dirty="0" err="1"/>
              <a:t>dosha</a:t>
            </a:r>
            <a:r>
              <a:rPr lang="en-IN" dirty="0"/>
              <a:t> assume the severe form known as VYADHI, manifesting clearly with all its </a:t>
            </a:r>
            <a:r>
              <a:rPr lang="en-IN" dirty="0" err="1"/>
              <a:t>characterestics</a:t>
            </a:r>
            <a:r>
              <a:rPr lang="en-IN" dirty="0"/>
              <a:t> features hence this stage called as VYAKTHI.</a:t>
            </a:r>
          </a:p>
          <a:p>
            <a:endParaRPr lang="en-IN" dirty="0"/>
          </a:p>
          <a:p>
            <a:r>
              <a:rPr lang="en-IN" dirty="0" err="1"/>
              <a:t>Roopa</a:t>
            </a:r>
            <a:r>
              <a:rPr lang="en-IN" dirty="0"/>
              <a:t>, </a:t>
            </a:r>
            <a:r>
              <a:rPr lang="en-IN" dirty="0" err="1"/>
              <a:t>Samsthana</a:t>
            </a:r>
            <a:r>
              <a:rPr lang="en-IN" dirty="0"/>
              <a:t>, </a:t>
            </a:r>
            <a:r>
              <a:rPr lang="en-IN" dirty="0" err="1"/>
              <a:t>Vyanjana</a:t>
            </a:r>
            <a:r>
              <a:rPr lang="en-IN" dirty="0"/>
              <a:t>, </a:t>
            </a:r>
            <a:r>
              <a:rPr lang="en-IN" dirty="0" err="1"/>
              <a:t>Linga</a:t>
            </a:r>
            <a:r>
              <a:rPr lang="en-IN" dirty="0"/>
              <a:t>, </a:t>
            </a:r>
            <a:r>
              <a:rPr lang="en-IN" dirty="0" err="1"/>
              <a:t>Lakshana</a:t>
            </a:r>
            <a:r>
              <a:rPr lang="en-IN" dirty="0"/>
              <a:t>, </a:t>
            </a:r>
            <a:r>
              <a:rPr lang="en-IN" dirty="0" err="1"/>
              <a:t>Chinna</a:t>
            </a:r>
            <a:r>
              <a:rPr lang="en-IN" dirty="0"/>
              <a:t>, </a:t>
            </a:r>
            <a:r>
              <a:rPr lang="en-IN" dirty="0" err="1"/>
              <a:t>Akruti</a:t>
            </a:r>
            <a:r>
              <a:rPr lang="en-IN" dirty="0"/>
              <a:t> are its synonyms.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2982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051648"/>
          </a:xfrm>
        </p:spPr>
        <p:txBody>
          <a:bodyPr>
            <a:normAutofit lnSpcReduction="10000"/>
          </a:bodyPr>
          <a:lstStyle/>
          <a:p>
            <a:r>
              <a:rPr lang="en-IN" dirty="0"/>
              <a:t>Here the </a:t>
            </a:r>
            <a:r>
              <a:rPr lang="en-IN" dirty="0" err="1"/>
              <a:t>the</a:t>
            </a:r>
            <a:r>
              <a:rPr lang="en-IN" dirty="0"/>
              <a:t> </a:t>
            </a:r>
            <a:r>
              <a:rPr lang="en-IN" dirty="0" err="1"/>
              <a:t>lakshanas</a:t>
            </a:r>
            <a:r>
              <a:rPr lang="en-IN" dirty="0"/>
              <a:t> of morbid factors causing the disease and as well as the symptoms of the disease can be seen.</a:t>
            </a:r>
          </a:p>
          <a:p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 err="1"/>
              <a:t>dosa-doosya</a:t>
            </a:r>
            <a:r>
              <a:rPr lang="en-IN" dirty="0"/>
              <a:t> </a:t>
            </a:r>
            <a:r>
              <a:rPr lang="en-IN" dirty="0" err="1"/>
              <a:t>samoorchana</a:t>
            </a:r>
            <a:r>
              <a:rPr lang="en-IN" dirty="0"/>
              <a:t> gets completed and </a:t>
            </a:r>
            <a:r>
              <a:rPr lang="en-IN" dirty="0" err="1"/>
              <a:t>roopa</a:t>
            </a:r>
            <a:r>
              <a:rPr lang="en-IN" dirty="0"/>
              <a:t>, the actual symptoms of the disease </a:t>
            </a:r>
            <a:r>
              <a:rPr lang="en-IN" dirty="0" smtClean="0"/>
              <a:t>appear.</a:t>
            </a:r>
          </a:p>
          <a:p>
            <a:endParaRPr lang="en-IN" dirty="0" smtClean="0"/>
          </a:p>
          <a:p>
            <a:r>
              <a:rPr lang="en-IN" dirty="0" err="1" smtClean="0"/>
              <a:t>Eg</a:t>
            </a:r>
            <a:r>
              <a:rPr lang="en-IN" dirty="0"/>
              <a:t>:	</a:t>
            </a:r>
            <a:r>
              <a:rPr lang="en-IN" dirty="0" smtClean="0"/>
              <a:t>In </a:t>
            </a:r>
            <a:r>
              <a:rPr lang="en-IN" dirty="0" err="1"/>
              <a:t>Jwara</a:t>
            </a:r>
            <a:r>
              <a:rPr lang="en-IN" dirty="0"/>
              <a:t> – </a:t>
            </a:r>
            <a:r>
              <a:rPr lang="en-IN" dirty="0" err="1"/>
              <a:t>santapa</a:t>
            </a:r>
            <a:r>
              <a:rPr lang="en-IN" dirty="0"/>
              <a:t> </a:t>
            </a:r>
            <a:r>
              <a:rPr lang="en-IN" dirty="0" err="1"/>
              <a:t>lakshana</a:t>
            </a:r>
            <a:endParaRPr lang="en-IN" dirty="0"/>
          </a:p>
          <a:p>
            <a:pPr marL="82296" indent="0">
              <a:buNone/>
            </a:pPr>
            <a:r>
              <a:rPr lang="en-IN" dirty="0"/>
              <a:t>	In </a:t>
            </a:r>
            <a:r>
              <a:rPr lang="en-IN" dirty="0" err="1"/>
              <a:t>atisara</a:t>
            </a:r>
            <a:r>
              <a:rPr lang="en-IN" dirty="0"/>
              <a:t> – </a:t>
            </a:r>
            <a:r>
              <a:rPr lang="en-IN" dirty="0" err="1"/>
              <a:t>Dravamla</a:t>
            </a:r>
            <a:r>
              <a:rPr lang="en-IN" dirty="0"/>
              <a:t> </a:t>
            </a:r>
            <a:r>
              <a:rPr lang="en-IN" dirty="0" err="1"/>
              <a:t>pravruthi</a:t>
            </a:r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1860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TREATMENT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Disease oriented treatment should be pursued in this state. </a:t>
            </a:r>
          </a:p>
          <a:p>
            <a:r>
              <a:rPr lang="en-US" dirty="0" err="1"/>
              <a:t>i</a:t>
            </a:r>
            <a:r>
              <a:rPr lang="en-US" dirty="0" err="1" smtClean="0"/>
              <a:t>e</a:t>
            </a:r>
            <a:r>
              <a:rPr lang="en-US" dirty="0" smtClean="0"/>
              <a:t>:- </a:t>
            </a:r>
            <a:r>
              <a:rPr lang="en-US" dirty="0" err="1" smtClean="0"/>
              <a:t>Vyadhipratyaneeka</a:t>
            </a:r>
            <a:r>
              <a:rPr lang="en-US" dirty="0" smtClean="0"/>
              <a:t> </a:t>
            </a:r>
            <a:r>
              <a:rPr lang="en-US" dirty="0" err="1" smtClean="0"/>
              <a:t>chikitsa</a:t>
            </a:r>
            <a:r>
              <a:rPr lang="en-US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6121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752"/>
            <a:ext cx="903649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>
                <a:effectLst/>
              </a:rPr>
              <a:t>	</a:t>
            </a:r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r>
              <a:rPr lang="en-IN" b="1" dirty="0" smtClean="0">
                <a:effectLst/>
              </a:rPr>
              <a:t>BEDHA </a:t>
            </a:r>
            <a:r>
              <a:rPr lang="en-IN" b="1" dirty="0">
                <a:effectLst/>
              </a:rPr>
              <a:t>AVASTHA </a:t>
            </a:r>
            <a:r>
              <a:rPr lang="en-IN" b="1" dirty="0" smtClean="0">
                <a:effectLst/>
              </a:rPr>
              <a:t/>
            </a:r>
            <a:br>
              <a:rPr lang="en-IN" b="1" dirty="0" smtClean="0">
                <a:effectLst/>
              </a:rPr>
            </a:br>
            <a:r>
              <a:rPr lang="en-IN" b="1" dirty="0" smtClean="0">
                <a:effectLst/>
              </a:rPr>
              <a:t>(</a:t>
            </a:r>
            <a:r>
              <a:rPr lang="en-IN" b="1" dirty="0">
                <a:effectLst/>
              </a:rPr>
              <a:t>Stage of Complication </a:t>
            </a:r>
            <a:r>
              <a:rPr lang="en-IN" b="1" dirty="0" smtClean="0">
                <a:effectLst/>
              </a:rPr>
              <a:t>or Chronicity</a:t>
            </a:r>
            <a:r>
              <a:rPr lang="en-IN" dirty="0">
                <a:effectLst/>
              </a:rPr>
              <a:t>)</a:t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/>
              <a:t>It is 6</a:t>
            </a:r>
            <a:r>
              <a:rPr lang="en-IN" baseline="30000" dirty="0"/>
              <a:t>th</a:t>
            </a:r>
            <a:r>
              <a:rPr lang="en-IN" dirty="0"/>
              <a:t> or final </a:t>
            </a:r>
            <a:r>
              <a:rPr lang="en-IN" dirty="0" err="1"/>
              <a:t>kriyakala</a:t>
            </a:r>
            <a:r>
              <a:rPr lang="en-IN" dirty="0"/>
              <a:t>.</a:t>
            </a:r>
          </a:p>
          <a:p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persistent lingering of a disease should be deemed as BHEDA, which is an indication of bad prognosis.</a:t>
            </a:r>
          </a:p>
          <a:p>
            <a:endParaRPr lang="en-IN" dirty="0" smtClean="0"/>
          </a:p>
          <a:p>
            <a:r>
              <a:rPr lang="en-IN" dirty="0" smtClean="0"/>
              <a:t>In </a:t>
            </a:r>
            <a:r>
              <a:rPr lang="en-IN" dirty="0"/>
              <a:t>this stage the process of pathogenesis completes and patient develops the individual diseases like </a:t>
            </a:r>
            <a:r>
              <a:rPr lang="en-IN" dirty="0" err="1"/>
              <a:t>Dosha</a:t>
            </a:r>
            <a:r>
              <a:rPr lang="en-IN" dirty="0"/>
              <a:t> </a:t>
            </a:r>
            <a:r>
              <a:rPr lang="en-IN" dirty="0" err="1"/>
              <a:t>pratyaneeka</a:t>
            </a:r>
            <a:r>
              <a:rPr lang="en-IN" dirty="0"/>
              <a:t> </a:t>
            </a:r>
            <a:r>
              <a:rPr lang="en-IN" dirty="0" err="1"/>
              <a:t>vyadhi</a:t>
            </a:r>
            <a:r>
              <a:rPr lang="en-IN" dirty="0"/>
              <a:t>.</a:t>
            </a:r>
          </a:p>
          <a:p>
            <a:endParaRPr lang="en-IN" dirty="0" smtClean="0"/>
          </a:p>
          <a:p>
            <a:r>
              <a:rPr lang="en-IN" dirty="0" smtClean="0"/>
              <a:t>Here </a:t>
            </a:r>
            <a:r>
              <a:rPr lang="en-IN" dirty="0"/>
              <a:t>diseases tend to </a:t>
            </a:r>
            <a:r>
              <a:rPr lang="en-IN" dirty="0" smtClean="0"/>
              <a:t>become </a:t>
            </a:r>
            <a:r>
              <a:rPr lang="en-IN" dirty="0" err="1" smtClean="0"/>
              <a:t>subacute</a:t>
            </a:r>
            <a:r>
              <a:rPr lang="en-IN" dirty="0" smtClean="0"/>
              <a:t> or chronic.</a:t>
            </a:r>
          </a:p>
          <a:p>
            <a:pPr marL="82296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30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483696"/>
          </a:xfrm>
        </p:spPr>
        <p:txBody>
          <a:bodyPr/>
          <a:lstStyle/>
          <a:p>
            <a:r>
              <a:rPr lang="en-US" dirty="0" smtClean="0"/>
              <a:t>The importance of </a:t>
            </a:r>
            <a:r>
              <a:rPr lang="en-US" dirty="0" err="1" smtClean="0"/>
              <a:t>recognising</a:t>
            </a:r>
            <a:r>
              <a:rPr lang="en-US" dirty="0" smtClean="0"/>
              <a:t> this stage lies not only in its being a valuable aid in prognosis but also in the fact that when disease reach this stage the may act as the predisposing causes of other diseases. </a:t>
            </a:r>
          </a:p>
          <a:p>
            <a:r>
              <a:rPr lang="en-US" dirty="0" err="1"/>
              <a:t>i</a:t>
            </a:r>
            <a:r>
              <a:rPr lang="en-US" dirty="0" err="1" smtClean="0"/>
              <a:t>e</a:t>
            </a:r>
            <a:r>
              <a:rPr lang="en-US" dirty="0" smtClean="0"/>
              <a:t> :- </a:t>
            </a:r>
            <a:r>
              <a:rPr lang="en-US" dirty="0" err="1" smtClean="0"/>
              <a:t>Nidanarthakara</a:t>
            </a:r>
            <a:r>
              <a:rPr lang="en-US" dirty="0" smtClean="0"/>
              <a:t> </a:t>
            </a:r>
            <a:r>
              <a:rPr lang="en-US" dirty="0" err="1" smtClean="0"/>
              <a:t>rogas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:- When a </a:t>
            </a:r>
            <a:r>
              <a:rPr lang="en-US" dirty="0" err="1" smtClean="0"/>
              <a:t>vidradhi</a:t>
            </a:r>
            <a:r>
              <a:rPr lang="en-US" dirty="0" smtClean="0"/>
              <a:t> bursts, it exhibits the </a:t>
            </a:r>
            <a:r>
              <a:rPr lang="en-US" dirty="0" err="1" smtClean="0"/>
              <a:t>characterestics</a:t>
            </a:r>
            <a:r>
              <a:rPr lang="en-US" dirty="0" smtClean="0"/>
              <a:t> </a:t>
            </a:r>
            <a:r>
              <a:rPr lang="en-US" dirty="0" err="1" smtClean="0"/>
              <a:t>symptamatology</a:t>
            </a:r>
            <a:r>
              <a:rPr lang="en-US" dirty="0" smtClean="0"/>
              <a:t> of </a:t>
            </a:r>
            <a:r>
              <a:rPr lang="en-US" dirty="0" err="1" smtClean="0"/>
              <a:t>vrana</a:t>
            </a:r>
            <a:r>
              <a:rPr lang="en-US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4764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806489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 smtClean="0">
                <a:effectLst/>
              </a:rPr>
              <a:t/>
            </a:r>
            <a:br>
              <a:rPr lang="en-IN" dirty="0" smtClean="0">
                <a:effectLst/>
              </a:rPr>
            </a:br>
            <a:r>
              <a:rPr lang="en-IN" b="1" dirty="0" smtClean="0">
                <a:effectLst/>
              </a:rPr>
              <a:t>APPLIED ASPECT OF KRIYAKALA IN PANCHAKARMA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hi-IN" dirty="0" smtClean="0"/>
              <a:t>तानि </a:t>
            </a:r>
            <a:r>
              <a:rPr lang="hi-IN" dirty="0"/>
              <a:t>उपस्थित दोषाणां स्नेहस्वेदोपपादनैः</a:t>
            </a:r>
            <a:r>
              <a:rPr lang="hi-IN" dirty="0" smtClean="0"/>
              <a:t>।</a:t>
            </a:r>
            <a:endParaRPr lang="en-IN" dirty="0" smtClean="0"/>
          </a:p>
          <a:p>
            <a:pPr marL="82296" indent="0">
              <a:buNone/>
            </a:pPr>
            <a:r>
              <a:rPr lang="hi-IN" dirty="0" smtClean="0"/>
              <a:t>पञ्चकर्माणि </a:t>
            </a:r>
            <a:r>
              <a:rPr lang="hi-IN" dirty="0"/>
              <a:t>कुर्वीत मात्राकालौ विचारयन्॥</a:t>
            </a:r>
          </a:p>
          <a:p>
            <a:endParaRPr lang="en-US" dirty="0"/>
          </a:p>
          <a:p>
            <a:endParaRPr lang="en-IN" dirty="0" smtClean="0"/>
          </a:p>
          <a:p>
            <a:r>
              <a:rPr lang="en-IN" dirty="0" smtClean="0"/>
              <a:t>In </a:t>
            </a:r>
            <a:r>
              <a:rPr lang="en-IN" dirty="0" err="1"/>
              <a:t>upasthitha</a:t>
            </a:r>
            <a:r>
              <a:rPr lang="en-IN" dirty="0"/>
              <a:t> </a:t>
            </a:r>
            <a:r>
              <a:rPr lang="en-IN" dirty="0" err="1"/>
              <a:t>dosa</a:t>
            </a:r>
            <a:r>
              <a:rPr lang="en-IN" dirty="0"/>
              <a:t>, </a:t>
            </a:r>
            <a:r>
              <a:rPr lang="en-IN" dirty="0" err="1"/>
              <a:t>snehana-swedana</a:t>
            </a:r>
            <a:r>
              <a:rPr lang="en-IN" dirty="0"/>
              <a:t> should be done and thereafter </a:t>
            </a:r>
            <a:r>
              <a:rPr lang="en-IN" dirty="0" err="1"/>
              <a:t>Panchakarma</a:t>
            </a:r>
            <a:r>
              <a:rPr lang="en-IN" dirty="0"/>
              <a:t> with due consideration of dose and time.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960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404664"/>
            <a:ext cx="7746064" cy="5843736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hi-IN" dirty="0"/>
              <a:t>कालो हि नित्यगश्चावस्थिकाश्चः तत्रवस्थिको विकारमपेक्षते नित्यगस्तु ॠतुसात्म्यापेक्षा</a:t>
            </a:r>
            <a:r>
              <a:rPr lang="hi-IN" dirty="0" smtClean="0"/>
              <a:t>॥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 err="1"/>
              <a:t>kala</a:t>
            </a:r>
            <a:r>
              <a:rPr lang="en-IN" dirty="0"/>
              <a:t> is divided into </a:t>
            </a:r>
            <a:r>
              <a:rPr lang="en-IN" dirty="0" err="1"/>
              <a:t>Nitya</a:t>
            </a:r>
            <a:r>
              <a:rPr lang="en-IN" dirty="0"/>
              <a:t> &amp; </a:t>
            </a:r>
            <a:r>
              <a:rPr lang="en-IN" dirty="0" err="1"/>
              <a:t>avasthika</a:t>
            </a:r>
            <a:endParaRPr lang="en-IN" dirty="0"/>
          </a:p>
          <a:p>
            <a:endParaRPr lang="en-IN" dirty="0" smtClean="0"/>
          </a:p>
          <a:p>
            <a:r>
              <a:rPr lang="en-IN" dirty="0" smtClean="0"/>
              <a:t>Ayurveda </a:t>
            </a:r>
            <a:r>
              <a:rPr lang="en-IN" dirty="0"/>
              <a:t>has postulated the concept of </a:t>
            </a:r>
            <a:r>
              <a:rPr lang="en-IN" dirty="0" err="1"/>
              <a:t>Ritusandhi</a:t>
            </a:r>
            <a:r>
              <a:rPr lang="en-IN" dirty="0"/>
              <a:t>, where the </a:t>
            </a:r>
            <a:r>
              <a:rPr lang="en-IN" dirty="0" err="1"/>
              <a:t>acharyas</a:t>
            </a:r>
            <a:r>
              <a:rPr lang="en-IN" dirty="0"/>
              <a:t> advices the usage of proper </a:t>
            </a:r>
            <a:r>
              <a:rPr lang="en-IN" dirty="0" err="1"/>
              <a:t>ahara,vihara</a:t>
            </a:r>
            <a:r>
              <a:rPr lang="en-IN" dirty="0"/>
              <a:t> and </a:t>
            </a:r>
            <a:r>
              <a:rPr lang="en-IN" dirty="0" err="1"/>
              <a:t>achara</a:t>
            </a:r>
            <a:r>
              <a:rPr lang="en-IN" dirty="0"/>
              <a:t> to eliminate the vitiated </a:t>
            </a:r>
            <a:r>
              <a:rPr lang="en-IN" dirty="0" err="1"/>
              <a:t>dosas</a:t>
            </a:r>
            <a:r>
              <a:rPr lang="en-IN" dirty="0"/>
              <a:t> accumulated as a result of seasonal variations.</a:t>
            </a:r>
          </a:p>
          <a:p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 err="1"/>
              <a:t>dosas</a:t>
            </a:r>
            <a:r>
              <a:rPr lang="en-IN" dirty="0"/>
              <a:t> accumulated in these seasons are eliminated through the practice of </a:t>
            </a:r>
            <a:r>
              <a:rPr lang="en-IN" dirty="0" err="1"/>
              <a:t>ritusodhana</a:t>
            </a:r>
            <a:r>
              <a:rPr lang="en-IN" dirty="0"/>
              <a:t> </a:t>
            </a:r>
            <a:r>
              <a:rPr lang="en-IN" dirty="0" err="1"/>
              <a:t>inorder</a:t>
            </a:r>
            <a:r>
              <a:rPr lang="en-IN" dirty="0"/>
              <a:t> to maintain the homeostasis of the body.</a:t>
            </a:r>
          </a:p>
          <a:p>
            <a:pPr marL="82296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497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8640"/>
            <a:ext cx="7498080" cy="6059760"/>
          </a:xfrm>
        </p:spPr>
        <p:txBody>
          <a:bodyPr>
            <a:normAutofit fontScale="92500" lnSpcReduction="10000"/>
          </a:bodyPr>
          <a:lstStyle/>
          <a:p>
            <a:r>
              <a:rPr lang="en-IN" b="1" dirty="0"/>
              <a:t>AVASTIKA KALA</a:t>
            </a:r>
          </a:p>
          <a:p>
            <a:r>
              <a:rPr lang="en-IN" dirty="0"/>
              <a:t>Here the progress of the disease is taken into consideration. The utilisation of </a:t>
            </a:r>
            <a:r>
              <a:rPr lang="en-IN" dirty="0" err="1"/>
              <a:t>kriyakala</a:t>
            </a:r>
            <a:r>
              <a:rPr lang="en-IN" dirty="0"/>
              <a:t> aims in arresting the disease progression </a:t>
            </a:r>
            <a:r>
              <a:rPr lang="en-IN" dirty="0" smtClean="0"/>
              <a:t>further.</a:t>
            </a:r>
            <a:endParaRPr lang="en-IN" dirty="0"/>
          </a:p>
          <a:p>
            <a:endParaRPr lang="en-IN" dirty="0" smtClean="0"/>
          </a:p>
          <a:p>
            <a:r>
              <a:rPr lang="en-IN" dirty="0" err="1" smtClean="0"/>
              <a:t>Acharya</a:t>
            </a:r>
            <a:r>
              <a:rPr lang="en-IN" dirty="0" smtClean="0"/>
              <a:t> </a:t>
            </a:r>
            <a:r>
              <a:rPr lang="en-IN" dirty="0" err="1"/>
              <a:t>Susrutha</a:t>
            </a:r>
            <a:r>
              <a:rPr lang="en-IN" dirty="0"/>
              <a:t> advices to tackle the progress of disease from </a:t>
            </a:r>
            <a:r>
              <a:rPr lang="en-IN" dirty="0" err="1"/>
              <a:t>chaya</a:t>
            </a:r>
            <a:r>
              <a:rPr lang="en-IN" dirty="0"/>
              <a:t> </a:t>
            </a:r>
            <a:r>
              <a:rPr lang="en-IN" dirty="0" err="1"/>
              <a:t>avastha</a:t>
            </a:r>
            <a:r>
              <a:rPr lang="en-IN" dirty="0"/>
              <a:t> itself.</a:t>
            </a:r>
          </a:p>
          <a:p>
            <a:endParaRPr lang="en-IN" dirty="0" smtClean="0"/>
          </a:p>
          <a:p>
            <a:r>
              <a:rPr lang="en-IN" dirty="0" err="1" smtClean="0"/>
              <a:t>Acc</a:t>
            </a:r>
            <a:r>
              <a:rPr lang="en-IN" dirty="0" smtClean="0"/>
              <a:t> </a:t>
            </a:r>
            <a:r>
              <a:rPr lang="en-IN" dirty="0"/>
              <a:t>to </a:t>
            </a:r>
            <a:r>
              <a:rPr lang="en-IN" dirty="0" err="1"/>
              <a:t>Dalhana</a:t>
            </a:r>
            <a:r>
              <a:rPr lang="en-IN" dirty="0"/>
              <a:t>, </a:t>
            </a:r>
            <a:r>
              <a:rPr lang="en-IN" b="1" dirty="0" err="1"/>
              <a:t>prathamakriyaakaalaa</a:t>
            </a:r>
            <a:r>
              <a:rPr lang="en-IN" b="1" dirty="0"/>
              <a:t> </a:t>
            </a:r>
            <a:r>
              <a:rPr lang="en-IN" b="1" dirty="0" err="1"/>
              <a:t>aadya</a:t>
            </a:r>
            <a:r>
              <a:rPr lang="en-IN" b="1" dirty="0"/>
              <a:t> </a:t>
            </a:r>
            <a:r>
              <a:rPr lang="en-IN" b="1" dirty="0" err="1"/>
              <a:t>karmaavasara</a:t>
            </a:r>
            <a:endParaRPr lang="en-IN" b="1" dirty="0"/>
          </a:p>
          <a:p>
            <a:r>
              <a:rPr lang="en-IN" dirty="0"/>
              <a:t>If the disease is arrested in </a:t>
            </a:r>
            <a:r>
              <a:rPr lang="en-IN" dirty="0" err="1"/>
              <a:t>chaya</a:t>
            </a:r>
            <a:r>
              <a:rPr lang="en-IN" dirty="0"/>
              <a:t> </a:t>
            </a:r>
            <a:r>
              <a:rPr lang="en-IN" dirty="0" err="1"/>
              <a:t>avastha</a:t>
            </a:r>
            <a:r>
              <a:rPr lang="en-IN" dirty="0"/>
              <a:t> itself, it helps to prevent further progression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8417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dirty="0" err="1"/>
              <a:t>Eventhough</a:t>
            </a:r>
            <a:r>
              <a:rPr lang="en-IN" dirty="0"/>
              <a:t> the progress of disease is from </a:t>
            </a:r>
            <a:r>
              <a:rPr lang="en-IN" dirty="0" err="1"/>
              <a:t>chava-prakopa-prasara</a:t>
            </a:r>
            <a:r>
              <a:rPr lang="en-IN" dirty="0"/>
              <a:t> then to </a:t>
            </a:r>
            <a:r>
              <a:rPr lang="en-IN" dirty="0" err="1"/>
              <a:t>sthanasamshraya</a:t>
            </a:r>
            <a:r>
              <a:rPr lang="en-IN" dirty="0"/>
              <a:t>, the diseased (patient) usually identifies this condition only in the </a:t>
            </a:r>
            <a:r>
              <a:rPr lang="en-IN" dirty="0" err="1"/>
              <a:t>poorvaavastha</a:t>
            </a:r>
            <a:r>
              <a:rPr lang="en-IN" dirty="0"/>
              <a:t> </a:t>
            </a:r>
            <a:r>
              <a:rPr lang="en-IN" dirty="0" err="1"/>
              <a:t>ie</a:t>
            </a:r>
            <a:r>
              <a:rPr lang="en-IN" dirty="0"/>
              <a:t>: when the disease attain the </a:t>
            </a:r>
            <a:r>
              <a:rPr lang="en-IN" dirty="0" err="1"/>
              <a:t>sthanasamshraya</a:t>
            </a:r>
            <a:r>
              <a:rPr lang="en-IN" dirty="0"/>
              <a:t> stage of </a:t>
            </a:r>
            <a:r>
              <a:rPr lang="en-IN" dirty="0" err="1"/>
              <a:t>kriyakala</a:t>
            </a:r>
            <a:r>
              <a:rPr lang="en-IN" dirty="0"/>
              <a:t>. At this stage if proper </a:t>
            </a:r>
            <a:r>
              <a:rPr lang="en-IN" dirty="0" err="1"/>
              <a:t>sodhana</a:t>
            </a:r>
            <a:r>
              <a:rPr lang="en-IN" dirty="0"/>
              <a:t> could be administered </a:t>
            </a:r>
            <a:r>
              <a:rPr lang="en-IN" dirty="0" err="1"/>
              <a:t>acc</a:t>
            </a:r>
            <a:r>
              <a:rPr lang="en-IN" dirty="0"/>
              <a:t> to condition and further progression is arrested.</a:t>
            </a:r>
          </a:p>
          <a:p>
            <a:endParaRPr lang="en-IN" dirty="0" smtClean="0"/>
          </a:p>
          <a:p>
            <a:r>
              <a:rPr lang="en-IN" dirty="0" smtClean="0"/>
              <a:t>If </a:t>
            </a:r>
            <a:r>
              <a:rPr lang="en-IN" dirty="0"/>
              <a:t>the disease further progress to </a:t>
            </a:r>
            <a:r>
              <a:rPr lang="en-IN" dirty="0" err="1"/>
              <a:t>rogaavastha</a:t>
            </a:r>
            <a:r>
              <a:rPr lang="en-IN" dirty="0"/>
              <a:t>, the actual treatment </a:t>
            </a:r>
            <a:r>
              <a:rPr lang="en-IN" dirty="0" err="1"/>
              <a:t>ie</a:t>
            </a:r>
            <a:r>
              <a:rPr lang="en-IN" dirty="0"/>
              <a:t>: </a:t>
            </a:r>
            <a:r>
              <a:rPr lang="en-IN" dirty="0" err="1"/>
              <a:t>vyadhivipareeta</a:t>
            </a:r>
            <a:r>
              <a:rPr lang="en-IN" dirty="0"/>
              <a:t> </a:t>
            </a:r>
            <a:r>
              <a:rPr lang="en-IN" dirty="0" err="1"/>
              <a:t>chikitsa</a:t>
            </a:r>
            <a:r>
              <a:rPr lang="en-IN" dirty="0"/>
              <a:t> has to be done.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941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04664"/>
            <a:ext cx="749808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>
                <a:effectLst/>
              </a:rPr>
              <a:t/>
            </a:r>
            <a:br>
              <a:rPr lang="en-IN" b="1" dirty="0" smtClean="0">
                <a:effectLst/>
              </a:rPr>
            </a:br>
            <a:r>
              <a:rPr lang="en-IN" b="1" dirty="0" smtClean="0">
                <a:effectLst/>
              </a:rPr>
              <a:t>CHIKITSA </a:t>
            </a:r>
            <a:r>
              <a:rPr lang="en-IN" b="1" dirty="0">
                <a:effectLst/>
              </a:rPr>
              <a:t>	</a:t>
            </a:r>
            <a:br>
              <a:rPr lang="en-IN" b="1" dirty="0">
                <a:effectLst/>
              </a:rPr>
            </a:b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196752"/>
            <a:ext cx="7674056" cy="5051648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LANGHANA</a:t>
            </a:r>
            <a:endParaRPr lang="en-IN" dirty="0"/>
          </a:p>
          <a:p>
            <a:pPr lvl="0"/>
            <a:r>
              <a:rPr lang="en-IN" dirty="0"/>
              <a:t>BRIMHANA </a:t>
            </a:r>
          </a:p>
          <a:p>
            <a:pPr marL="82296" indent="0">
              <a:buNone/>
            </a:pPr>
            <a:r>
              <a:rPr lang="en-IN" dirty="0"/>
              <a:t>Mainly </a:t>
            </a:r>
            <a:r>
              <a:rPr lang="en-IN" dirty="0" err="1"/>
              <a:t>Panchakarma</a:t>
            </a:r>
            <a:r>
              <a:rPr lang="en-IN" dirty="0"/>
              <a:t> is included under </a:t>
            </a:r>
            <a:r>
              <a:rPr lang="en-IN" dirty="0" err="1"/>
              <a:t>Sodhana</a:t>
            </a:r>
            <a:r>
              <a:rPr lang="en-IN" dirty="0"/>
              <a:t> </a:t>
            </a:r>
            <a:r>
              <a:rPr lang="en-IN" dirty="0" err="1"/>
              <a:t>chikitsa</a:t>
            </a:r>
            <a:endParaRPr lang="en-IN" dirty="0"/>
          </a:p>
          <a:p>
            <a:r>
              <a:rPr lang="en-IN" dirty="0" smtClean="0"/>
              <a:t>Considering </a:t>
            </a:r>
            <a:r>
              <a:rPr lang="en-IN" dirty="0"/>
              <a:t>the disease </a:t>
            </a:r>
            <a:r>
              <a:rPr lang="en-IN" dirty="0" err="1"/>
              <a:t>Jwara</a:t>
            </a:r>
            <a:endParaRPr lang="en-IN" dirty="0"/>
          </a:p>
          <a:p>
            <a:endParaRPr lang="en-IN" dirty="0" smtClean="0"/>
          </a:p>
          <a:p>
            <a:r>
              <a:rPr lang="hi-IN" b="1" dirty="0" smtClean="0"/>
              <a:t>वमनं</a:t>
            </a:r>
            <a:endParaRPr lang="en-IN" b="1" dirty="0"/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hi-IN" dirty="0" smtClean="0"/>
              <a:t>तत्रोत्कॄष्टे </a:t>
            </a:r>
            <a:r>
              <a:rPr lang="hi-IN" dirty="0"/>
              <a:t>समुत्क्लिष्टे कफप्राये चले मले।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सहॄल्लासप्रसेकान्न्द्वेषकासविषूचिके॥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सद्योभुक्तस्य सञ्जाते ज्वरे सामे विशेषतः।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वमनं वमनार्हस्य....</a:t>
            </a:r>
            <a:endParaRPr lang="en-IN" dirty="0"/>
          </a:p>
          <a:p>
            <a:pPr marL="82296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3253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>
                <a:effectLst/>
              </a:rPr>
              <a:t>TYPES OF KRIYAKALA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RITU KRIYAKALA</a:t>
            </a:r>
          </a:p>
          <a:p>
            <a:r>
              <a:rPr lang="en-IN" dirty="0"/>
              <a:t>VYADHI </a:t>
            </a:r>
            <a:r>
              <a:rPr lang="en-IN" dirty="0" smtClean="0"/>
              <a:t>KRIYAKALA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8345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8640"/>
            <a:ext cx="7498080" cy="6059760"/>
          </a:xfrm>
        </p:spPr>
        <p:txBody>
          <a:bodyPr>
            <a:normAutofit fontScale="77500" lnSpcReduction="20000"/>
          </a:bodyPr>
          <a:lstStyle/>
          <a:p>
            <a:r>
              <a:rPr lang="hi-IN" b="1" dirty="0"/>
              <a:t>विरेचनं</a:t>
            </a:r>
            <a:endParaRPr lang="en-IN" b="1" dirty="0"/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hi-IN" dirty="0" smtClean="0"/>
              <a:t>पक्वे </a:t>
            </a:r>
            <a:r>
              <a:rPr lang="hi-IN" dirty="0"/>
              <a:t>तु शिथिले दोषे ज्वरे वा विषमद्यजे।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मोदकं तिफलाश्यामात्रिवॄत्पिप्पलिकेसरैः॥</a:t>
            </a:r>
            <a:endParaRPr lang="en-IN" dirty="0"/>
          </a:p>
          <a:p>
            <a:pPr marL="82296" indent="0">
              <a:buNone/>
            </a:pPr>
            <a:r>
              <a:rPr lang="hi-IN" dirty="0" smtClean="0"/>
              <a:t>ससितामधुभिर्दद्याह्योषाद्यं </a:t>
            </a:r>
            <a:r>
              <a:rPr lang="hi-IN" dirty="0"/>
              <a:t>वा विरेचनं</a:t>
            </a:r>
            <a:r>
              <a:rPr lang="hi-IN" dirty="0" smtClean="0"/>
              <a:t>॥</a:t>
            </a:r>
            <a:endParaRPr lang="en-IN" dirty="0" smtClean="0"/>
          </a:p>
          <a:p>
            <a:endParaRPr lang="en-IN" dirty="0" smtClean="0"/>
          </a:p>
          <a:p>
            <a:r>
              <a:rPr lang="hi-IN" b="1" dirty="0" smtClean="0"/>
              <a:t>वस्ति</a:t>
            </a:r>
            <a:endParaRPr lang="en-IN" b="1" dirty="0"/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hi-IN" dirty="0" smtClean="0"/>
              <a:t>निरूहस्तु </a:t>
            </a:r>
            <a:r>
              <a:rPr lang="hi-IN" dirty="0"/>
              <a:t>बलं वह्निं विज्वरत्वं मुदं रुचिं।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दोषे युक्तः करोत्याशु पक्वे पक्वाशयं गते</a:t>
            </a:r>
            <a:r>
              <a:rPr lang="hi-IN" dirty="0" smtClean="0"/>
              <a:t>॥</a:t>
            </a:r>
            <a:endParaRPr lang="en-IN" dirty="0" smtClean="0"/>
          </a:p>
          <a:p>
            <a:endParaRPr lang="en-IN" dirty="0" smtClean="0"/>
          </a:p>
          <a:p>
            <a:r>
              <a:rPr lang="hi-IN" b="1" dirty="0" smtClean="0"/>
              <a:t>अनुवासन </a:t>
            </a:r>
            <a:r>
              <a:rPr lang="hi-IN" b="1" dirty="0"/>
              <a:t>वस्ति</a:t>
            </a:r>
            <a:endParaRPr lang="en-IN" b="1" dirty="0"/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hi-IN" dirty="0" smtClean="0"/>
              <a:t>प्रक्षीण </a:t>
            </a:r>
            <a:r>
              <a:rPr lang="hi-IN" dirty="0"/>
              <a:t>कफपित्तस्य त्रिकपॄष्टकटीग्रहे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दीप्ताग्नेर्बद्धशकॄतः प्रयुञ्जीतानुवासनं॥</a:t>
            </a:r>
            <a:endParaRPr lang="en-IN" dirty="0"/>
          </a:p>
          <a:p>
            <a:pPr marL="82296" indent="0">
              <a:buNone/>
            </a:pPr>
            <a:endParaRPr lang="en-IN" dirty="0"/>
          </a:p>
          <a:p>
            <a:pPr marL="82296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0815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6632"/>
            <a:ext cx="7818072" cy="6131768"/>
          </a:xfrm>
        </p:spPr>
        <p:txBody>
          <a:bodyPr>
            <a:normAutofit fontScale="77500" lnSpcReduction="20000"/>
          </a:bodyPr>
          <a:lstStyle/>
          <a:p>
            <a:r>
              <a:rPr lang="hi-IN" b="1" dirty="0"/>
              <a:t>नस्यं</a:t>
            </a:r>
            <a:endParaRPr lang="en-IN" b="1" dirty="0"/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hi-IN" dirty="0" smtClean="0"/>
              <a:t>शिरोगौरवश्लेष्महरमिन्द्रियबोधनम्</a:t>
            </a:r>
            <a:r>
              <a:rPr lang="hi-IN" dirty="0"/>
              <a:t>।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जीर्णज्वरे रुचिकरं दद्यान्नस्यं विरेचनम्॥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स्नैहिकं शून्यशिरसो दाहार्ते पित्तनाशनं।</a:t>
            </a:r>
            <a:endParaRPr lang="en-IN" dirty="0"/>
          </a:p>
          <a:p>
            <a:endParaRPr lang="en-IN" dirty="0" smtClean="0"/>
          </a:p>
          <a:p>
            <a:r>
              <a:rPr lang="hi-IN" dirty="0" smtClean="0"/>
              <a:t>In </a:t>
            </a:r>
            <a:r>
              <a:rPr lang="hi-IN" dirty="0"/>
              <a:t>the vyaktavasta of diseases, different panchakarmas  are explained in the curative aspects.</a:t>
            </a:r>
            <a:endParaRPr lang="en-IN" dirty="0"/>
          </a:p>
          <a:p>
            <a:r>
              <a:rPr lang="en-IN" dirty="0"/>
              <a:t>P</a:t>
            </a:r>
            <a:r>
              <a:rPr lang="hi-IN" dirty="0" smtClean="0"/>
              <a:t>anchakarmas </a:t>
            </a:r>
            <a:r>
              <a:rPr lang="hi-IN" dirty="0"/>
              <a:t>can be attributed for brimhana also. In various diseases </a:t>
            </a:r>
            <a:endParaRPr lang="en-IN" dirty="0" smtClean="0"/>
          </a:p>
          <a:p>
            <a:r>
              <a:rPr lang="hi-IN" dirty="0" smtClean="0"/>
              <a:t>eg</a:t>
            </a:r>
            <a:r>
              <a:rPr lang="hi-IN" dirty="0"/>
              <a:t>: Punaraavarthaka jwara yapana vasti is indicated.</a:t>
            </a:r>
            <a:endParaRPr lang="en-IN" dirty="0"/>
          </a:p>
          <a:p>
            <a:endParaRPr lang="en-IN" dirty="0" smtClean="0"/>
          </a:p>
          <a:p>
            <a:r>
              <a:rPr lang="hi-IN" dirty="0" smtClean="0"/>
              <a:t>Beda </a:t>
            </a:r>
            <a:r>
              <a:rPr lang="hi-IN" dirty="0"/>
              <a:t>avastha refers to chronicity of the disease and to prevent the disease from leading to chronicity.</a:t>
            </a:r>
            <a:endParaRPr lang="en-IN" dirty="0"/>
          </a:p>
          <a:p>
            <a:r>
              <a:rPr lang="hi-IN" dirty="0"/>
              <a:t>Sodhana is a best option. It can also prevent from progressing to Nidanaarthakara roga.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7907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>
            <a:normAutofit fontScale="85000" lnSpcReduction="20000"/>
          </a:bodyPr>
          <a:lstStyle/>
          <a:p>
            <a:r>
              <a:rPr lang="hi-IN" dirty="0"/>
              <a:t>Different regimens in Dinacharya and ritucharya helps in periodic elimination of the accumulated dosha. Hence has preventive aspects.</a:t>
            </a:r>
            <a:endParaRPr lang="en-IN" dirty="0"/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hi-IN" dirty="0" smtClean="0"/>
              <a:t>eg</a:t>
            </a:r>
            <a:r>
              <a:rPr lang="hi-IN" dirty="0"/>
              <a:t>:  	Abhyanga (jara, srama, vatahara...)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	Udwartana in vasanta kaphaharam medasa </a:t>
            </a:r>
            <a:r>
              <a:rPr lang="en-IN" dirty="0" smtClean="0"/>
              <a:t>	</a:t>
            </a:r>
            <a:r>
              <a:rPr lang="hi-IN" dirty="0" smtClean="0"/>
              <a:t>pravilaayanam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	Virechana &amp; Raktamokshana in sarat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	Jentaka sweda and paadaaghata in Hemanta</a:t>
            </a:r>
            <a:endParaRPr lang="en-IN" dirty="0"/>
          </a:p>
          <a:p>
            <a:pPr marL="82296" indent="0">
              <a:buNone/>
            </a:pPr>
            <a:r>
              <a:rPr lang="hi-IN" dirty="0"/>
              <a:t>	14 Pratimarsa nasya kala</a:t>
            </a:r>
            <a:endParaRPr lang="en-IN" dirty="0"/>
          </a:p>
          <a:p>
            <a:endParaRPr lang="en-IN" dirty="0" smtClean="0"/>
          </a:p>
          <a:p>
            <a:r>
              <a:rPr lang="hi-IN" dirty="0" smtClean="0"/>
              <a:t>The </a:t>
            </a:r>
            <a:r>
              <a:rPr lang="hi-IN" dirty="0"/>
              <a:t>judicial administration of Panchakarma in appropriate kriyakala helps in the preventive and curative aspects of the disease.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6794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260648"/>
            <a:ext cx="7498080" cy="4800600"/>
          </a:xfrm>
        </p:spPr>
        <p:txBody>
          <a:bodyPr/>
          <a:lstStyle/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endParaRPr lang="en-IN" dirty="0"/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endParaRPr lang="en-IN" dirty="0"/>
          </a:p>
          <a:p>
            <a:pPr marL="82296" indent="0" algn="ctr">
              <a:buNone/>
            </a:pPr>
            <a:r>
              <a:rPr lang="en-IN" sz="7200" b="1" dirty="0" smtClean="0"/>
              <a:t>THANK  YOU</a:t>
            </a:r>
            <a:endParaRPr lang="en-IN" sz="7200" b="1" dirty="0"/>
          </a:p>
        </p:txBody>
      </p:sp>
    </p:spTree>
    <p:extLst>
      <p:ext uri="{BB962C8B-B14F-4D97-AF65-F5344CB8AC3E}">
        <p14:creationId xmlns:p14="http://schemas.microsoft.com/office/powerpoint/2010/main" val="55506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>
                <a:effectLst/>
              </a:rPr>
              <a:t>RITU KRIYAKALA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340768"/>
            <a:ext cx="7498080" cy="5293568"/>
          </a:xfrm>
        </p:spPr>
        <p:txBody>
          <a:bodyPr>
            <a:normAutofit fontScale="85000" lnSpcReduction="20000"/>
          </a:bodyPr>
          <a:lstStyle/>
          <a:p>
            <a:r>
              <a:rPr lang="en-IN" dirty="0"/>
              <a:t>Daily changes happening in particular season is described in </a:t>
            </a:r>
            <a:r>
              <a:rPr lang="en-IN" dirty="0" err="1"/>
              <a:t>ritu</a:t>
            </a:r>
            <a:r>
              <a:rPr lang="en-IN" dirty="0"/>
              <a:t> </a:t>
            </a:r>
            <a:r>
              <a:rPr lang="en-IN" dirty="0" err="1"/>
              <a:t>kriyakala</a:t>
            </a:r>
            <a:endParaRPr lang="en-IN" dirty="0"/>
          </a:p>
          <a:p>
            <a:r>
              <a:rPr lang="en-IN" dirty="0" smtClean="0"/>
              <a:t>Cycle </a:t>
            </a:r>
            <a:r>
              <a:rPr lang="en-IN" dirty="0"/>
              <a:t>of </a:t>
            </a:r>
            <a:r>
              <a:rPr lang="en-IN" dirty="0" err="1"/>
              <a:t>ritus</a:t>
            </a:r>
            <a:r>
              <a:rPr lang="en-IN" dirty="0"/>
              <a:t> are natural, so that the changes occurring in </a:t>
            </a:r>
            <a:r>
              <a:rPr lang="en-IN" dirty="0" err="1"/>
              <a:t>doshas</a:t>
            </a:r>
            <a:r>
              <a:rPr lang="en-IN" dirty="0"/>
              <a:t> are also </a:t>
            </a:r>
            <a:r>
              <a:rPr lang="en-IN" dirty="0" smtClean="0"/>
              <a:t>natural. </a:t>
            </a:r>
          </a:p>
          <a:p>
            <a:r>
              <a:rPr lang="en-IN" dirty="0"/>
              <a:t>It includes 3 stages CHAYA,PRAKOPA, </a:t>
            </a:r>
            <a:r>
              <a:rPr lang="en-IN" dirty="0" smtClean="0"/>
              <a:t>PRASAMA</a:t>
            </a:r>
          </a:p>
          <a:p>
            <a:r>
              <a:rPr lang="en-IN" dirty="0" smtClean="0"/>
              <a:t>So </a:t>
            </a:r>
            <a:r>
              <a:rPr lang="en-IN" dirty="0"/>
              <a:t>it doesn’t cause severe distress to the </a:t>
            </a:r>
            <a:r>
              <a:rPr lang="en-IN" dirty="0" smtClean="0"/>
              <a:t>body, when seasonal regimens are practised properly.</a:t>
            </a:r>
            <a:endParaRPr lang="en-IN" dirty="0"/>
          </a:p>
          <a:p>
            <a:r>
              <a:rPr lang="en-IN" dirty="0"/>
              <a:t>It doesn’t require a drastic remedial measure </a:t>
            </a:r>
            <a:r>
              <a:rPr lang="en-IN" dirty="0" smtClean="0"/>
              <a:t>but need a </a:t>
            </a:r>
            <a:r>
              <a:rPr lang="en-IN" dirty="0" err="1" smtClean="0"/>
              <a:t>Ritu</a:t>
            </a:r>
            <a:r>
              <a:rPr lang="en-IN" dirty="0" smtClean="0"/>
              <a:t> </a:t>
            </a:r>
            <a:r>
              <a:rPr lang="en-IN" dirty="0" err="1" smtClean="0"/>
              <a:t>sodhana</a:t>
            </a:r>
            <a:r>
              <a:rPr lang="en-IN" dirty="0" smtClean="0"/>
              <a:t> properly.</a:t>
            </a:r>
          </a:p>
          <a:p>
            <a:r>
              <a:rPr lang="en-IN" dirty="0" smtClean="0"/>
              <a:t>So that human </a:t>
            </a:r>
            <a:r>
              <a:rPr lang="en-IN" dirty="0"/>
              <a:t>body will get accustomed to the natural seasonal conditions occurring years after years and abnormalities if </a:t>
            </a:r>
            <a:r>
              <a:rPr lang="en-IN" dirty="0" err="1"/>
              <a:t>doshas</a:t>
            </a:r>
            <a:r>
              <a:rPr lang="en-IN" dirty="0"/>
              <a:t> will revert back to </a:t>
            </a:r>
            <a:r>
              <a:rPr lang="en-IN" dirty="0" smtClean="0"/>
              <a:t>normal automatically</a:t>
            </a:r>
            <a:r>
              <a:rPr lang="en-IN" dirty="0"/>
              <a:t>.</a:t>
            </a:r>
          </a:p>
          <a:p>
            <a:r>
              <a:rPr lang="en-IN" dirty="0"/>
              <a:t>Hence it is PRAKRUT KRIYAKALA.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0848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776864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>
                <a:effectLst/>
              </a:rPr>
              <a:t>IMPORTANCE OF RITUSANDHI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3960440"/>
          </a:xfrm>
        </p:spPr>
        <p:txBody>
          <a:bodyPr/>
          <a:lstStyle/>
          <a:p>
            <a:pPr marL="82296" indent="0">
              <a:buNone/>
            </a:pPr>
            <a:r>
              <a:rPr lang="en-IN" dirty="0" err="1"/>
              <a:t>ॠत्वोरन्त्यादि</a:t>
            </a:r>
            <a:r>
              <a:rPr lang="en-IN" dirty="0"/>
              <a:t> </a:t>
            </a:r>
            <a:r>
              <a:rPr lang="en-IN" dirty="0" err="1"/>
              <a:t>सप्ताहाॠतुसन्धिरितिस्मॄता</a:t>
            </a:r>
            <a:r>
              <a:rPr lang="en-IN" dirty="0"/>
              <a:t>।</a:t>
            </a:r>
          </a:p>
          <a:p>
            <a:pPr marL="82296" indent="0">
              <a:buNone/>
            </a:pPr>
            <a:r>
              <a:rPr lang="en-IN" dirty="0" err="1"/>
              <a:t>तत्र</a:t>
            </a:r>
            <a:r>
              <a:rPr lang="en-IN" dirty="0"/>
              <a:t> </a:t>
            </a:r>
            <a:r>
              <a:rPr lang="en-IN" dirty="0" err="1"/>
              <a:t>पूर्व</a:t>
            </a:r>
            <a:r>
              <a:rPr lang="en-IN" dirty="0"/>
              <a:t> </a:t>
            </a:r>
            <a:r>
              <a:rPr lang="en-IN" dirty="0" err="1"/>
              <a:t>विधिस्त्याज्या</a:t>
            </a:r>
            <a:r>
              <a:rPr lang="en-IN" dirty="0"/>
              <a:t> </a:t>
            </a:r>
            <a:r>
              <a:rPr lang="en-IN" dirty="0" err="1"/>
              <a:t>सेवनीयोपर</a:t>
            </a:r>
            <a:r>
              <a:rPr lang="en-IN" dirty="0"/>
              <a:t> </a:t>
            </a:r>
            <a:r>
              <a:rPr lang="en-IN" dirty="0" err="1"/>
              <a:t>क्रमात्</a:t>
            </a:r>
            <a:r>
              <a:rPr lang="en-IN" dirty="0"/>
              <a:t>॥</a:t>
            </a:r>
          </a:p>
          <a:p>
            <a:pPr marL="82296" indent="0">
              <a:buNone/>
            </a:pPr>
            <a:r>
              <a:rPr lang="en-IN" dirty="0" err="1"/>
              <a:t>असात्म्यजा</a:t>
            </a:r>
            <a:r>
              <a:rPr lang="en-IN" dirty="0"/>
              <a:t> </a:t>
            </a:r>
            <a:r>
              <a:rPr lang="en-IN" dirty="0" err="1"/>
              <a:t>हि</a:t>
            </a:r>
            <a:r>
              <a:rPr lang="en-IN" dirty="0"/>
              <a:t> </a:t>
            </a:r>
            <a:r>
              <a:rPr lang="en-IN" dirty="0" err="1"/>
              <a:t>रोगाः</a:t>
            </a:r>
            <a:r>
              <a:rPr lang="en-IN" dirty="0"/>
              <a:t> </a:t>
            </a:r>
            <a:r>
              <a:rPr lang="en-IN" dirty="0" err="1"/>
              <a:t>स्युः</a:t>
            </a:r>
            <a:r>
              <a:rPr lang="en-IN" dirty="0"/>
              <a:t> </a:t>
            </a:r>
            <a:r>
              <a:rPr lang="en-IN" dirty="0" err="1"/>
              <a:t>सहसा</a:t>
            </a:r>
            <a:r>
              <a:rPr lang="en-IN" dirty="0"/>
              <a:t> </a:t>
            </a:r>
            <a:r>
              <a:rPr lang="en-IN" dirty="0" err="1"/>
              <a:t>त्यगशीलनात्</a:t>
            </a:r>
            <a:r>
              <a:rPr lang="en-IN" dirty="0"/>
              <a:t>।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2443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548680"/>
            <a:ext cx="7498080" cy="1080120"/>
          </a:xfrm>
        </p:spPr>
        <p:txBody>
          <a:bodyPr>
            <a:normAutofit fontScale="90000"/>
          </a:bodyPr>
          <a:lstStyle/>
          <a:p>
            <a:r>
              <a:rPr lang="en-IN" b="1" dirty="0">
                <a:effectLst/>
              </a:rPr>
              <a:t>SODHANA TREATMENT IN DIFFERENT RITUS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84784"/>
            <a:ext cx="7498080" cy="4763616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en-IN" dirty="0" err="1"/>
              <a:t>शीतोत्भ्वम्</a:t>
            </a:r>
            <a:r>
              <a:rPr lang="en-IN" dirty="0"/>
              <a:t> </a:t>
            </a:r>
            <a:r>
              <a:rPr lang="en-IN" dirty="0" err="1"/>
              <a:t>दोषचं</a:t>
            </a:r>
            <a:r>
              <a:rPr lang="en-IN" dirty="0"/>
              <a:t> </a:t>
            </a:r>
            <a:r>
              <a:rPr lang="en-IN" dirty="0" err="1"/>
              <a:t>वसन्ते</a:t>
            </a:r>
            <a:r>
              <a:rPr lang="en-IN" dirty="0"/>
              <a:t>।</a:t>
            </a:r>
          </a:p>
          <a:p>
            <a:pPr marL="82296" indent="0">
              <a:buNone/>
            </a:pPr>
            <a:r>
              <a:rPr lang="en-IN" dirty="0" err="1"/>
              <a:t>विशोधयन्</a:t>
            </a:r>
            <a:r>
              <a:rPr lang="en-IN" dirty="0"/>
              <a:t> </a:t>
            </a:r>
            <a:r>
              <a:rPr lang="en-IN" dirty="0" err="1"/>
              <a:t>ग्रीष्मजं</a:t>
            </a:r>
            <a:r>
              <a:rPr lang="en-IN" dirty="0"/>
              <a:t> </a:t>
            </a:r>
            <a:r>
              <a:rPr lang="en-IN" dirty="0" err="1"/>
              <a:t>अभ्रकाले</a:t>
            </a:r>
            <a:r>
              <a:rPr lang="en-IN" dirty="0"/>
              <a:t>॥</a:t>
            </a:r>
          </a:p>
          <a:p>
            <a:pPr marL="82296" indent="0">
              <a:buNone/>
            </a:pPr>
            <a:r>
              <a:rPr lang="en-IN" dirty="0" err="1"/>
              <a:t>घनात्ये</a:t>
            </a:r>
            <a:r>
              <a:rPr lang="en-IN" dirty="0"/>
              <a:t> </a:t>
            </a:r>
            <a:r>
              <a:rPr lang="en-IN" dirty="0" err="1"/>
              <a:t>वार्षिकमाशु</a:t>
            </a:r>
            <a:r>
              <a:rPr lang="en-IN" dirty="0"/>
              <a:t> </a:t>
            </a:r>
            <a:r>
              <a:rPr lang="en-IN" dirty="0" err="1"/>
              <a:t>सम्यक्</a:t>
            </a:r>
            <a:r>
              <a:rPr lang="en-IN" dirty="0"/>
              <a:t>।</a:t>
            </a:r>
          </a:p>
          <a:p>
            <a:pPr marL="82296" indent="0">
              <a:buNone/>
            </a:pPr>
            <a:r>
              <a:rPr lang="en-IN" dirty="0" err="1"/>
              <a:t>प्राप्नोति</a:t>
            </a:r>
            <a:r>
              <a:rPr lang="en-IN" dirty="0"/>
              <a:t> </a:t>
            </a:r>
            <a:r>
              <a:rPr lang="en-IN" dirty="0" err="1"/>
              <a:t>रोगान्</a:t>
            </a:r>
            <a:r>
              <a:rPr lang="en-IN" dirty="0"/>
              <a:t> </a:t>
            </a:r>
            <a:r>
              <a:rPr lang="en-IN" dirty="0" err="1"/>
              <a:t>ॠतुजान्</a:t>
            </a:r>
            <a:r>
              <a:rPr lang="en-IN" dirty="0"/>
              <a:t> न </a:t>
            </a:r>
            <a:r>
              <a:rPr lang="en-IN" dirty="0" err="1"/>
              <a:t>जातु</a:t>
            </a:r>
            <a:r>
              <a:rPr lang="en-IN" dirty="0" smtClean="0"/>
              <a:t>॥</a:t>
            </a:r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en-IN" dirty="0" err="1" smtClean="0"/>
              <a:t>Dosa’s</a:t>
            </a:r>
            <a:r>
              <a:rPr lang="en-IN" dirty="0" smtClean="0"/>
              <a:t> attains </a:t>
            </a:r>
            <a:r>
              <a:rPr lang="en-IN" dirty="0" err="1" smtClean="0"/>
              <a:t>chaya</a:t>
            </a:r>
            <a:r>
              <a:rPr lang="en-IN" dirty="0" smtClean="0"/>
              <a:t> in</a:t>
            </a:r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en-IN" dirty="0" err="1" smtClean="0"/>
              <a:t>Hemantha</a:t>
            </a:r>
            <a:r>
              <a:rPr lang="en-IN" dirty="0" smtClean="0"/>
              <a:t>/</a:t>
            </a:r>
            <a:r>
              <a:rPr lang="en-IN" dirty="0" err="1" smtClean="0"/>
              <a:t>Sisira</a:t>
            </a:r>
            <a:r>
              <a:rPr lang="en-IN" dirty="0" smtClean="0"/>
              <a:t>		</a:t>
            </a:r>
            <a:r>
              <a:rPr lang="en-IN" dirty="0" err="1" smtClean="0"/>
              <a:t>Vasantha</a:t>
            </a:r>
            <a:endParaRPr lang="en-IN" dirty="0" smtClean="0"/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en-IN" dirty="0" err="1" smtClean="0"/>
              <a:t>Greeshma</a:t>
            </a:r>
            <a:r>
              <a:rPr lang="en-IN" dirty="0" smtClean="0"/>
              <a:t>			</a:t>
            </a:r>
            <a:r>
              <a:rPr lang="en-IN" dirty="0" err="1" smtClean="0"/>
              <a:t>Varsha</a:t>
            </a:r>
            <a:endParaRPr lang="en-IN" dirty="0" smtClean="0"/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r>
              <a:rPr lang="en-IN" dirty="0" err="1" smtClean="0"/>
              <a:t>Varsha</a:t>
            </a:r>
            <a:r>
              <a:rPr lang="en-IN" dirty="0" smtClean="0"/>
              <a:t>			</a:t>
            </a:r>
            <a:r>
              <a:rPr lang="en-IN" dirty="0" err="1" smtClean="0"/>
              <a:t>Sarat</a:t>
            </a:r>
            <a:endParaRPr lang="en-IN" dirty="0" smtClean="0"/>
          </a:p>
          <a:p>
            <a:pPr marL="82296" indent="0">
              <a:buNone/>
            </a:pPr>
            <a:endParaRPr lang="en-IN" dirty="0"/>
          </a:p>
          <a:p>
            <a:pPr marL="82296" indent="0">
              <a:buNone/>
            </a:pPr>
            <a:endParaRPr lang="en-IN" dirty="0" smtClean="0"/>
          </a:p>
          <a:p>
            <a:pPr marL="82296" indent="0">
              <a:buNone/>
            </a:pPr>
            <a:endParaRPr lang="en-IN" dirty="0"/>
          </a:p>
        </p:txBody>
      </p:sp>
      <p:sp>
        <p:nvSpPr>
          <p:cNvPr id="4" name="Right Arrow 3"/>
          <p:cNvSpPr/>
          <p:nvPr/>
        </p:nvSpPr>
        <p:spPr>
          <a:xfrm>
            <a:off x="3851920" y="4293096"/>
            <a:ext cx="108012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ight Arrow 4"/>
          <p:cNvSpPr/>
          <p:nvPr/>
        </p:nvSpPr>
        <p:spPr>
          <a:xfrm>
            <a:off x="3845754" y="4943440"/>
            <a:ext cx="108012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ight Arrow 5"/>
          <p:cNvSpPr/>
          <p:nvPr/>
        </p:nvSpPr>
        <p:spPr>
          <a:xfrm>
            <a:off x="3845754" y="5701816"/>
            <a:ext cx="108012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161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IN" b="1" dirty="0">
                <a:effectLst/>
              </a:rPr>
              <a:t>VYADHI KRIYAKALA</a:t>
            </a:r>
            <a:r>
              <a:rPr lang="en-IN" dirty="0">
                <a:effectLst/>
              </a:rPr>
              <a:t/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dirty="0" err="1"/>
              <a:t>Abnornal</a:t>
            </a:r>
            <a:r>
              <a:rPr lang="en-IN" dirty="0"/>
              <a:t> changes taking place in </a:t>
            </a:r>
            <a:r>
              <a:rPr lang="en-IN" dirty="0" err="1"/>
              <a:t>dosas</a:t>
            </a:r>
            <a:r>
              <a:rPr lang="en-IN" dirty="0"/>
              <a:t> due to </a:t>
            </a:r>
            <a:r>
              <a:rPr lang="en-IN" dirty="0" err="1"/>
              <a:t>Ahita</a:t>
            </a:r>
            <a:r>
              <a:rPr lang="en-IN" dirty="0"/>
              <a:t> </a:t>
            </a:r>
            <a:r>
              <a:rPr lang="en-IN" dirty="0" err="1"/>
              <a:t>ahara</a:t>
            </a:r>
            <a:r>
              <a:rPr lang="en-IN" dirty="0"/>
              <a:t>, </a:t>
            </a:r>
            <a:r>
              <a:rPr lang="en-IN" dirty="0" err="1"/>
              <a:t>ahita</a:t>
            </a:r>
            <a:r>
              <a:rPr lang="en-IN" dirty="0"/>
              <a:t> </a:t>
            </a:r>
            <a:r>
              <a:rPr lang="en-IN" dirty="0" err="1"/>
              <a:t>achara</a:t>
            </a:r>
            <a:r>
              <a:rPr lang="en-IN" dirty="0"/>
              <a:t> and </a:t>
            </a:r>
            <a:r>
              <a:rPr lang="en-IN" dirty="0" err="1"/>
              <a:t>virudha</a:t>
            </a:r>
            <a:r>
              <a:rPr lang="en-IN" dirty="0"/>
              <a:t> </a:t>
            </a:r>
            <a:r>
              <a:rPr lang="en-IN" dirty="0" err="1"/>
              <a:t>ahara</a:t>
            </a:r>
            <a:r>
              <a:rPr lang="en-IN" dirty="0"/>
              <a:t> </a:t>
            </a:r>
            <a:r>
              <a:rPr lang="en-IN" dirty="0" err="1"/>
              <a:t>acharas</a:t>
            </a:r>
            <a:r>
              <a:rPr lang="en-IN" dirty="0"/>
              <a:t>.</a:t>
            </a:r>
          </a:p>
          <a:p>
            <a:r>
              <a:rPr lang="en-IN" dirty="0"/>
              <a:t>The changes are very powerful, unusual, unaccustomed to human body causing severe distress.</a:t>
            </a:r>
          </a:p>
          <a:p>
            <a:r>
              <a:rPr lang="en-IN" dirty="0" err="1"/>
              <a:t>Dosas</a:t>
            </a:r>
            <a:r>
              <a:rPr lang="en-IN" dirty="0"/>
              <a:t> </a:t>
            </a:r>
            <a:r>
              <a:rPr lang="en-IN" dirty="0" err="1"/>
              <a:t>donot</a:t>
            </a:r>
            <a:r>
              <a:rPr lang="en-IN" dirty="0"/>
              <a:t> revert back to normal condition of their own and continue to become profound, give rise disease and if it remains unchecked it threatens life.</a:t>
            </a:r>
          </a:p>
          <a:p>
            <a:r>
              <a:rPr lang="en-IN" dirty="0"/>
              <a:t>It requires remedial measures at the earliest.</a:t>
            </a:r>
          </a:p>
          <a:p>
            <a:r>
              <a:rPr lang="en-IN" dirty="0" err="1"/>
              <a:t>Samprapti</a:t>
            </a:r>
            <a:r>
              <a:rPr lang="en-IN" dirty="0"/>
              <a:t> gives us an insight into the development of disease and give an exact idea about how etiological factors give rise to the increased formation of </a:t>
            </a:r>
            <a:r>
              <a:rPr lang="en-IN" dirty="0" err="1" smtClean="0"/>
              <a:t>doshas</a:t>
            </a:r>
            <a:r>
              <a:rPr lang="en-IN" dirty="0" err="1"/>
              <a:t>,</a:t>
            </a:r>
            <a:r>
              <a:rPr lang="en-IN" dirty="0" err="1" smtClean="0"/>
              <a:t>how</a:t>
            </a:r>
            <a:r>
              <a:rPr lang="en-IN" dirty="0" smtClean="0"/>
              <a:t> </a:t>
            </a:r>
            <a:r>
              <a:rPr lang="en-IN" dirty="0" err="1"/>
              <a:t>dosas</a:t>
            </a:r>
            <a:r>
              <a:rPr lang="en-IN" dirty="0"/>
              <a:t> travels to various sites and the causation of the disease.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1486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469</TotalTime>
  <Words>1900</Words>
  <Application>Microsoft Office PowerPoint</Application>
  <PresentationFormat>On-screen Show (4:3)</PresentationFormat>
  <Paragraphs>415</Paragraphs>
  <Slides>53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Solstice</vt:lpstr>
      <vt:lpstr>  CONCEPT OF KRIYAKALA </vt:lpstr>
      <vt:lpstr>INTRODUCTION </vt:lpstr>
      <vt:lpstr>WHAT IS KRIYAKALA </vt:lpstr>
      <vt:lpstr>NIRUKTI OF KRIYAKALA </vt:lpstr>
      <vt:lpstr>TYPES OF KRIYAKALA </vt:lpstr>
      <vt:lpstr>RITU KRIYAKALA</vt:lpstr>
      <vt:lpstr>IMPORTANCE OF RITUSANDHI </vt:lpstr>
      <vt:lpstr>SODHANA TREATMENT IN DIFFERENT RITUS </vt:lpstr>
      <vt:lpstr>VYADHI KRIYAKALA </vt:lpstr>
      <vt:lpstr>PowerPoint Presentation</vt:lpstr>
      <vt:lpstr>IMPORTANCE OF KRIYAKALA </vt:lpstr>
      <vt:lpstr>PowerPoint Presentation</vt:lpstr>
      <vt:lpstr>SANCHAYA AVASTHA  ( Stage of ACCUMULATION) </vt:lpstr>
      <vt:lpstr>PowerPoint Presentation</vt:lpstr>
      <vt:lpstr>CLINICAL MANIFESTATION </vt:lpstr>
      <vt:lpstr>TREATMENT</vt:lpstr>
      <vt:lpstr>2.PRAKOPA  (Stage of Provocation) </vt:lpstr>
      <vt:lpstr>PowerPoint Presentation</vt:lpstr>
      <vt:lpstr>CLINICAL MANIFESTATION </vt:lpstr>
      <vt:lpstr>  ROLE OF AGNI IN PRAKOPA  </vt:lpstr>
      <vt:lpstr>TREATMENT</vt:lpstr>
      <vt:lpstr> PRASARA  (Stage of Propogation) </vt:lpstr>
      <vt:lpstr>PowerPoint Presentation</vt:lpstr>
      <vt:lpstr>PowerPoint Presentation</vt:lpstr>
      <vt:lpstr> FACTORS RESPONSIBLE FOR PRASARA </vt:lpstr>
      <vt:lpstr>TYPES OF PRASARA </vt:lpstr>
      <vt:lpstr>CLINICAL MANIFESTATION </vt:lpstr>
      <vt:lpstr>TREATMENT</vt:lpstr>
      <vt:lpstr> STHANASAMSRAYA  (Stage of Localisation) </vt:lpstr>
      <vt:lpstr> FACTORS AFFECTING STHANASAMSHRAYA </vt:lpstr>
      <vt:lpstr>PowerPoint Presentation</vt:lpstr>
      <vt:lpstr>POORVAROOPA DEFINITIONS </vt:lpstr>
      <vt:lpstr> HOW POORVAROOPA MANIFESTS </vt:lpstr>
      <vt:lpstr> CLINICAL MANIFSTATIONS </vt:lpstr>
      <vt:lpstr>PowerPoint Presentation</vt:lpstr>
      <vt:lpstr>PowerPoint Presentation</vt:lpstr>
      <vt:lpstr> TREATMENT </vt:lpstr>
      <vt:lpstr>PowerPoint Presentation</vt:lpstr>
      <vt:lpstr> VYAKTA AVASTHA  (Stage of Manifestation) </vt:lpstr>
      <vt:lpstr>PowerPoint Presentation</vt:lpstr>
      <vt:lpstr>PowerPoint Presentation</vt:lpstr>
      <vt:lpstr>TREATMENT</vt:lpstr>
      <vt:lpstr>  BEDHA AVASTHA  (Stage of Complication or Chronicity) </vt:lpstr>
      <vt:lpstr>PowerPoint Presentation</vt:lpstr>
      <vt:lpstr> APPLIED ASPECT OF KRIYAKALA IN PANCHAKARMA </vt:lpstr>
      <vt:lpstr>PowerPoint Presentation</vt:lpstr>
      <vt:lpstr>PowerPoint Presentation</vt:lpstr>
      <vt:lpstr>PowerPoint Presentation</vt:lpstr>
      <vt:lpstr> CHIKITSA   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OF KRIYAKALA</dc:title>
  <dc:creator>HP</dc:creator>
  <cp:lastModifiedBy>HP</cp:lastModifiedBy>
  <cp:revision>58</cp:revision>
  <dcterms:created xsi:type="dcterms:W3CDTF">2019-02-01T04:42:06Z</dcterms:created>
  <dcterms:modified xsi:type="dcterms:W3CDTF">2019-02-03T15:51:12Z</dcterms:modified>
</cp:coreProperties>
</file>